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3" r:id="rId3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4" autoAdjust="0"/>
    <p:restoredTop sz="98175" autoAdjust="0"/>
  </p:normalViewPr>
  <p:slideViewPr>
    <p:cSldViewPr showGuides="1">
      <p:cViewPr varScale="1">
        <p:scale>
          <a:sx n="78" d="100"/>
          <a:sy n="78" d="100"/>
        </p:scale>
        <p:origin x="-1734" y="-90"/>
      </p:cViewPr>
      <p:guideLst>
        <p:guide orient="horz" pos="181"/>
        <p:guide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252031" cy="25203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84495-69D6-4011-BC8E-EF0C9F9A09B2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5E72-7338-436A-A5F2-6B37C8E6C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2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66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42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7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788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37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86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07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48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47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956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63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C9D4E-CAAC-4539-8561-450B47228E7C}" type="datetimeFigureOut">
              <a:rPr lang="ko-KR" altLang="en-US" smtClean="0"/>
              <a:t>2019-04-15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88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mventures@shinhan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7731" y="513569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b="1" dirty="0" smtClean="0">
                <a:latin typeface="나눔고딕 ExtraBold" pitchFamily="50" charset="-127"/>
                <a:ea typeface="나눔고딕 ExtraBold" pitchFamily="50" charset="-127"/>
              </a:rPr>
              <a:t>「</a:t>
            </a:r>
            <a:r>
              <a:rPr lang="en-US" altLang="ko-KR" sz="2200" b="1" dirty="0" smtClean="0">
                <a:latin typeface="나눔고딕 ExtraBold" pitchFamily="50" charset="-127"/>
                <a:ea typeface="나눔고딕 ExtraBold" pitchFamily="50" charset="-127"/>
              </a:rPr>
              <a:t>I’m Ventures  with Visa</a:t>
            </a:r>
            <a:r>
              <a:rPr lang="ko-KR" altLang="en-US" sz="2200" b="1" dirty="0" smtClean="0">
                <a:latin typeface="나눔고딕 ExtraBold" pitchFamily="50" charset="-127"/>
                <a:ea typeface="나눔고딕 ExtraBold" pitchFamily="50" charset="-127"/>
              </a:rPr>
              <a:t>」</a:t>
            </a:r>
            <a:r>
              <a:rPr lang="en-US" altLang="ko-KR" sz="2200" b="1" dirty="0" smtClean="0"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2200" b="1" dirty="0" smtClean="0"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b="1" dirty="0" smtClean="0">
                <a:latin typeface="나눔고딕 ExtraBold" pitchFamily="50" charset="-127"/>
                <a:ea typeface="나눔고딕 ExtraBold" pitchFamily="50" charset="-127"/>
              </a:rPr>
              <a:t>지원 </a:t>
            </a:r>
            <a:r>
              <a:rPr lang="en-US" altLang="ko-KR" b="1" dirty="0" smtClean="0">
                <a:latin typeface="나눔고딕 ExtraBold" pitchFamily="50" charset="-127"/>
                <a:ea typeface="나눔고딕 ExtraBold" pitchFamily="50" charset="-127"/>
              </a:rPr>
              <a:t>FAQ</a:t>
            </a:r>
            <a:endParaRPr lang="ko-KR" altLang="en-US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  <p:pic>
        <p:nvPicPr>
          <p:cNvPr id="1026" name="Picture 2" descr="D:\전략기획팀\사내벤처\I'm Ventures 2019\visa\190328 아임벤처스 위드 비자_2[20190328160908642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" t="10172" r="44833" b="62829"/>
          <a:stretch/>
        </p:blipFill>
        <p:spPr bwMode="auto">
          <a:xfrm>
            <a:off x="5193217" y="12517"/>
            <a:ext cx="1664784" cy="42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541213" y="488855"/>
            <a:ext cx="3780465" cy="707886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9726" y="2212437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 ExtraBold" pitchFamily="50" charset="-127"/>
                <a:ea typeface="나눔고딕 ExtraBold" pitchFamily="50" charset="-127"/>
              </a:rPr>
              <a:t>2. </a:t>
            </a:r>
            <a:r>
              <a:rPr lang="ko-KR" altLang="en-US" sz="1300" b="1" dirty="0" smtClean="0">
                <a:latin typeface="나눔고딕 ExtraBold" pitchFamily="50" charset="-127"/>
                <a:ea typeface="나눔고딕 ExtraBold" pitchFamily="50" charset="-127"/>
              </a:rPr>
              <a:t>지원서류</a:t>
            </a:r>
            <a:r>
              <a:rPr lang="en-US" altLang="ko-KR" sz="1300" b="1" dirty="0" smtClean="0">
                <a:latin typeface="나눔고딕 ExtraBold" pitchFamily="50" charset="-127"/>
                <a:ea typeface="나눔고딕 ExtraBold" pitchFamily="50" charset="-127"/>
              </a:rPr>
              <a:t> </a:t>
            </a:r>
            <a:r>
              <a:rPr lang="ko-KR" altLang="en-US" sz="1300" b="1" dirty="0" smtClean="0">
                <a:latin typeface="나눔고딕 ExtraBold" pitchFamily="50" charset="-127"/>
                <a:ea typeface="나눔고딕 ExtraBold" pitchFamily="50" charset="-127"/>
              </a:rPr>
              <a:t>작성 </a:t>
            </a:r>
            <a:endParaRPr lang="ko-KR" altLang="en-US" sz="1300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952" y="2521097"/>
            <a:ext cx="6431380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지원분야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는 지원하시는 회사의 대표 서비스 또는 신한카드사와 연계하고자 하는 상품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서비스의 분야를 선택하시면 됩니다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 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I’m Ventures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」는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신한카드와의 연계 사업모델 아이디어를 구체화하고 사업화하는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프로그램입니다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en-US" altLang="ko-KR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신한카드와의 연계 사업모델</a:t>
            </a:r>
            <a:r>
              <a:rPr lang="en-US" altLang="ko-KR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은 필수 기재 사항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이를 통해 심사를 진행할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사업설명은 현재의 회사의 상품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대해서 기재하시면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사무공간 지원여부는 지원하시는 회사에서 본 연계사업을 위해 신한카드 내부의 사무공간의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필요여부를 선택하는 항목으로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기업 당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3~4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명 정도의 사무공간 및 업무를 위한 환경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(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네트워크 등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을 지원할 예정입니다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지원서류는 양식을 참조하시어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장 내외로 작성하시고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필요할 경우 추가적인 자료를 첨부하실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수 있습니다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(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대용량 파일은 지양해 주시기 바랍니다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727" y="5678980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" pitchFamily="50" charset="-127"/>
                <a:ea typeface="나눔고딕" pitchFamily="50" charset="-127"/>
              </a:rPr>
              <a:t>3. </a:t>
            </a:r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선발 절차</a:t>
            </a:r>
            <a:endParaRPr lang="ko-KR" altLang="en-US" sz="1300" b="1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953" y="5987640"/>
            <a:ext cx="6431379" cy="2072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지원하신 사업 아이디어와 관련하여 신한카드 내 유관부서가 우선 선정됩니다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해당 유관부서는 향후 지원하시는 사업을 같이 진행해 나갈 부서로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사업 아이디어 선정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사업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구체화에 있어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RM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역할 등을 진행할 예정입니다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ko-KR" altLang="en-US" sz="500" dirty="0" smtClean="0">
                <a:latin typeface="나눔고딕" pitchFamily="50" charset="-127"/>
                <a:ea typeface="나눔고딕" pitchFamily="50" charset="-127"/>
              </a:rPr>
              <a:t>  </a:t>
            </a: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선발절차는 신한카드 실무자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, VISA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사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및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외부 전문가로 구성된 평가조직에 의해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1, 2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차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심의과정을 통해 최종 선발됩니다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차 심의는 작성해 주신 지원서를 바탕으로 서류심의를 진행할 예정입니다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차 심의는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차 심의를 통과한 아이디어를 대상으로 프리젠테이션 심의를 진행할 예정입니다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727" y="8125148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4. </a:t>
            </a:r>
            <a:r>
              <a:rPr lang="ko-KR" altLang="en-US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기타 </a:t>
            </a:r>
            <a:endParaRPr lang="ko-KR" altLang="en-US" sz="13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6244" y="8745198"/>
            <a:ext cx="580998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[</a:t>
            </a:r>
            <a:r>
              <a:rPr lang="ko-KR" altLang="en-US" sz="1200" b="1" dirty="0" err="1" smtClean="0">
                <a:latin typeface="나눔고딕" pitchFamily="50" charset="-127"/>
                <a:ea typeface="나눔고딕" pitchFamily="50" charset="-127"/>
              </a:rPr>
              <a:t>신한아임벤처스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사무국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]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  <a:hlinkClick r:id="rId3"/>
              </a:rPr>
              <a:t>imventures@shinhan.com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☎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02-6950-8474, 8412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7389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812" y="1283240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 ExtraBold" pitchFamily="50" charset="-127"/>
                <a:ea typeface="나눔고딕 ExtraBold" pitchFamily="50" charset="-127"/>
              </a:rPr>
              <a:t>1. </a:t>
            </a:r>
            <a:r>
              <a:rPr lang="ko-KR" altLang="en-US" sz="1300" b="1" dirty="0" smtClean="0">
                <a:latin typeface="나눔고딕 ExtraBold" pitchFamily="50" charset="-127"/>
                <a:ea typeface="나눔고딕 ExtraBold" pitchFamily="50" charset="-127"/>
              </a:rPr>
              <a:t>개요</a:t>
            </a:r>
            <a:endParaRPr lang="ko-KR" altLang="en-US" sz="1300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305" y="1575628"/>
            <a:ext cx="6431380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「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I’m Ventures with Visa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」는 국내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No.1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카드사인 신한카드와 글로벌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Top Player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인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VISA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사가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</a:b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함께하는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Start-up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육성 프로그램입니다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</a:t>
            </a:r>
            <a:endParaRPr lang="ko-KR" altLang="en-US" sz="12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096" y="8438848"/>
            <a:ext cx="580998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[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홈페이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지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] 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  <a:hlinkClick r:id="rId3"/>
              </a:rPr>
              <a:t>imventures.kr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95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41727"/>
              </p:ext>
            </p:extLst>
          </p:nvPr>
        </p:nvGraphicFramePr>
        <p:xfrm>
          <a:off x="152597" y="1043566"/>
          <a:ext cx="6552805" cy="5292651"/>
        </p:xfrm>
        <a:graphic>
          <a:graphicData uri="http://schemas.openxmlformats.org/drawingml/2006/table">
            <a:tbl>
              <a:tblPr/>
              <a:tblGrid>
                <a:gridCol w="868360"/>
                <a:gridCol w="1651950"/>
                <a:gridCol w="4032495"/>
              </a:tblGrid>
              <a:tr h="2337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기업정보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대표자명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이메일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주소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 웹사이트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 주소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65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지원 분야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6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사업설명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세부설명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수익원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0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차별점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2894205" y="2555752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5669" y="2470688"/>
            <a:ext cx="1077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지불결제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송금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32522" y="2555753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5253" y="2470689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인증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보안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895668" y="2798203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57132" y="2713139"/>
            <a:ext cx="1076242" cy="260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생활서비스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433495" y="2798204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6226" y="2713140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가맹점 서비스 등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7731" y="428291"/>
            <a:ext cx="47525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b="1" dirty="0" smtClean="0">
                <a:latin typeface="나눔고딕 ExtraBold" pitchFamily="50" charset="-127"/>
                <a:ea typeface="나눔고딕 ExtraBold" pitchFamily="50" charset="-127"/>
              </a:rPr>
              <a:t>「</a:t>
            </a:r>
            <a:r>
              <a:rPr lang="en-US" altLang="ko-KR" sz="2200" b="1" dirty="0" smtClean="0">
                <a:latin typeface="나눔고딕 ExtraBold" pitchFamily="50" charset="-127"/>
                <a:ea typeface="나눔고딕 ExtraBold" pitchFamily="50" charset="-127"/>
              </a:rPr>
              <a:t>I’m Ventures  with Visa</a:t>
            </a:r>
            <a:r>
              <a:rPr lang="ko-KR" altLang="en-US" sz="2200" b="1" dirty="0" smtClean="0">
                <a:latin typeface="나눔고딕 ExtraBold" pitchFamily="50" charset="-127"/>
                <a:ea typeface="나눔고딕 ExtraBold" pitchFamily="50" charset="-127"/>
              </a:rPr>
              <a:t>」 지원서</a:t>
            </a:r>
            <a:endParaRPr lang="ko-KR" altLang="en-US" sz="2200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  <p:pic>
        <p:nvPicPr>
          <p:cNvPr id="17" name="Picture 2" descr="D:\전략기획팀\사내벤처\I'm Ventures 2019\visa\190328 아임벤처스 위드 비자_2[20190328160908642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" t="10172" r="44833" b="62829"/>
          <a:stretch/>
        </p:blipFill>
        <p:spPr bwMode="auto">
          <a:xfrm>
            <a:off x="5193217" y="12517"/>
            <a:ext cx="1664784" cy="42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직사각형 17"/>
          <p:cNvSpPr/>
          <p:nvPr/>
        </p:nvSpPr>
        <p:spPr>
          <a:xfrm>
            <a:off x="5445248" y="2569452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27979" y="2484388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AI/</a:t>
            </a:r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빅데이터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019561" y="2796769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02292" y="2711705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신금융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오토서비스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803914"/>
              </p:ext>
            </p:extLst>
          </p:nvPr>
        </p:nvGraphicFramePr>
        <p:xfrm>
          <a:off x="152597" y="6336217"/>
          <a:ext cx="6552806" cy="2520310"/>
        </p:xfrm>
        <a:graphic>
          <a:graphicData uri="http://schemas.openxmlformats.org/drawingml/2006/table">
            <a:tbl>
              <a:tblPr/>
              <a:tblGrid>
                <a:gridCol w="868360"/>
                <a:gridCol w="1651950"/>
                <a:gridCol w="1512186"/>
                <a:gridCol w="2520310"/>
              </a:tblGrid>
              <a:tr h="7560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신한카드와의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사업모델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사업모델 세부사항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560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기대효과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기타 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사무공간 지원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필요 여부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추천인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직사각형 25"/>
          <p:cNvSpPr/>
          <p:nvPr/>
        </p:nvSpPr>
        <p:spPr>
          <a:xfrm>
            <a:off x="2894205" y="8039991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55669" y="7954927"/>
            <a:ext cx="1933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원신한 Light" panose="020B0303000000000000" pitchFamily="50" charset="-127"/>
                <a:ea typeface="원신한 Light" panose="020B0303000000000000" pitchFamily="50" charset="-127"/>
              </a:rPr>
              <a:t>사무공간 지원 필요</a:t>
            </a:r>
            <a:endParaRPr lang="ko-KR" altLang="en-US" sz="11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109616" y="8039992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92347" y="7954928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원신한 Light" panose="020B0303000000000000" pitchFamily="50" charset="-127"/>
                <a:ea typeface="원신한 Light" panose="020B0303000000000000" pitchFamily="50" charset="-127"/>
              </a:rPr>
              <a:t>사무공간 지원 불필요</a:t>
            </a:r>
            <a:endParaRPr lang="ko-KR" altLang="en-US" sz="11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47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166</Words>
  <Application>Microsoft Office PowerPoint</Application>
  <PresentationFormat>화면 슬라이드 쇼(4:3)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142</cp:revision>
  <cp:lastPrinted>2016-08-04T08:16:05Z</cp:lastPrinted>
  <dcterms:created xsi:type="dcterms:W3CDTF">2016-07-20T00:55:57Z</dcterms:created>
  <dcterms:modified xsi:type="dcterms:W3CDTF">2019-04-15T04:33:25Z</dcterms:modified>
</cp:coreProperties>
</file>