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263" r:id="rId3"/>
    <p:sldId id="264" r:id="rId4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64" autoAdjust="0"/>
    <p:restoredTop sz="98175" autoAdjust="0"/>
  </p:normalViewPr>
  <p:slideViewPr>
    <p:cSldViewPr showGuides="1">
      <p:cViewPr varScale="1">
        <p:scale>
          <a:sx n="78" d="100"/>
          <a:sy n="78" d="100"/>
        </p:scale>
        <p:origin x="-1734" y="-90"/>
      </p:cViewPr>
      <p:guideLst>
        <p:guide orient="horz" pos="181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252031" cy="25203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84495-69D6-4011-BC8E-EF0C9F9A09B2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B5E72-7338-436A-A5F2-6B37C8E6C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2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66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42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7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788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37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86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07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48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047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956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63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C9D4E-CAAC-4539-8561-450B47228E7C}" type="datetimeFigureOut">
              <a:rPr lang="ko-KR" altLang="en-US" smtClean="0"/>
              <a:t>2018-04-19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6FBBD-11BD-47D7-8B01-BBCAA8E3CB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88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mventures@shinhan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28352" y="68144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u="sng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I’m Ventures</a:t>
            </a:r>
          </a:p>
          <a:p>
            <a:pPr algn="ctr"/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지원 </a:t>
            </a:r>
            <a:r>
              <a:rPr lang="en-US" altLang="ko-KR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FAQ</a:t>
            </a:r>
            <a:endParaRPr lang="ko-KR" altLang="en-US" sz="2000" b="1" u="sng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726" y="916648"/>
            <a:ext cx="19560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1. </a:t>
            </a:r>
            <a:r>
              <a:rPr lang="ko-KR" altLang="en-US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지원서류</a:t>
            </a:r>
            <a:r>
              <a:rPr lang="en-US" altLang="ko-KR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작성 </a:t>
            </a:r>
            <a:endParaRPr lang="ko-KR" altLang="en-US" sz="13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4023" y="1274736"/>
            <a:ext cx="6431380" cy="37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지원분야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는 지원하시는 회사의 대표 서비스 또는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신한카드사와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연계하고자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하는 상품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b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서비스의 분야를 선택하시면 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b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만약 연계하고자 하시는 분야가 생활 서비스 분야일 경우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신상품 및 서비스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선택하시면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I’m Ventures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」는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신한카드와의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연계 사업모델 아이디어를 구체화하고 사업화하는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프로그램입니다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en-US" altLang="ko-KR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b="1" u="sng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신한카드와의</a:t>
            </a:r>
            <a:r>
              <a:rPr lang="ko-KR" altLang="en-US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연계 사업모델</a:t>
            </a:r>
            <a:r>
              <a:rPr lang="en-US" altLang="ko-KR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b="1" u="sng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은 필수 기재 사항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이를 통해 심사를 진행할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사업설명은 현재의 회사의 상품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서비스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 대해서 기재하시면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사무공간 지원여부는 지원하시는 회사에서 본 연계사업을 위해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내부의 사무공간의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필요여부를 선택하는 항목으로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기업 당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3~4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명 정도의 사무공간 및 업무를 위한 환경</a:t>
            </a:r>
            <a:endParaRPr lang="en-US" altLang="ko-KR" sz="12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(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네트워크 등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을 지원할 예정입니다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지원서류는 양식을 참조하시어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장 내외로 작성하시고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필요할 경우 추가적인 자료를 첨부하실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수 있습니다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9727" y="5100717"/>
            <a:ext cx="19560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2. </a:t>
            </a:r>
            <a:r>
              <a:rPr lang="ko-KR" altLang="en-US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선발 절차</a:t>
            </a:r>
            <a:endParaRPr lang="ko-KR" altLang="en-US" sz="13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4024" y="5458805"/>
            <a:ext cx="6431379" cy="2072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지원하신 사업 아이디어와 관련하여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내 유관부서가 우선 선정됩니다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해당 유관부서는 향후 지원하시는 사업을 같이 진행해 나갈 부서로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사업 아이디어 선정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사업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구체화에 있어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RM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역할 등을 진행할 예정입니다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30000"/>
              </a:lnSpc>
            </a:pPr>
            <a:r>
              <a:rPr lang="ko-KR" altLang="en-US" sz="5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endParaRPr lang="en-US" altLang="ko-KR" sz="5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선발절차는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실무자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및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외부 전문가로 구성된 평가조직에 의해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1, 2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차 심의과정을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통해 최종 선발됩니다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차 심의는 작성해 주신 지원서를 바탕으로 서류심의를 진행할 예정입니다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altLang="ko-KR" sz="5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차 심의는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차 심의를 통과한 아이디어를 대상으로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프리젠테이션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심의를 진행할 예정입니다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9727" y="7747434"/>
            <a:ext cx="19560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3. </a:t>
            </a:r>
            <a:r>
              <a:rPr lang="ko-KR" altLang="en-US" sz="13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기타 문의</a:t>
            </a:r>
            <a:endParaRPr lang="ko-KR" altLang="en-US" sz="13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315" y="8099493"/>
            <a:ext cx="580998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신한아임벤처스</a:t>
            </a:r>
            <a:r>
              <a:rPr lang="ko-KR" altLang="en-US" sz="1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사무국</a:t>
            </a:r>
            <a:r>
              <a:rPr lang="en-US" altLang="ko-KR" sz="1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]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  <a:hlinkClick r:id="rId2"/>
              </a:rPr>
              <a:t>imventures@shinhan.com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☎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02-6950-8412, 7389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9" t="26627" r="64790" b="59985"/>
          <a:stretch/>
        </p:blipFill>
        <p:spPr bwMode="auto">
          <a:xfrm>
            <a:off x="5679010" y="21762"/>
            <a:ext cx="1168696" cy="44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5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28352" y="68144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u="sng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신한카드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I’m Ventures</a:t>
            </a:r>
            <a:r>
              <a:rPr lang="ko-KR" altLang="en-US" sz="20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지원서</a:t>
            </a:r>
            <a:endParaRPr lang="ko-KR" altLang="en-US" sz="2000" b="1" u="sng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338849"/>
              </p:ext>
            </p:extLst>
          </p:nvPr>
        </p:nvGraphicFramePr>
        <p:xfrm>
          <a:off x="152597" y="539504"/>
          <a:ext cx="6552805" cy="8317023"/>
        </p:xfrm>
        <a:graphic>
          <a:graphicData uri="http://schemas.openxmlformats.org/drawingml/2006/table">
            <a:tbl>
              <a:tblPr/>
              <a:tblGrid>
                <a:gridCol w="868360"/>
                <a:gridCol w="1651950"/>
                <a:gridCol w="4032495"/>
              </a:tblGrid>
              <a:tr h="23376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회사명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기업정보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대표자명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전화번호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휴대폰 번호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이메일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주소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회사 웹사이트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7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회사 주소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65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지원 분야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6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사업설명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서비스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34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서비스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세부설명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21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수익원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21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서비스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차별점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2894205" y="2051690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5669" y="1966626"/>
            <a:ext cx="1933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지불결제 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인증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보안 포함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09616" y="2051691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92347" y="1966627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AI/</a:t>
            </a:r>
            <a:r>
              <a:rPr lang="ko-KR" altLang="en-US" sz="11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빅데이터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57132" y="2209077"/>
            <a:ext cx="21524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Multi Finance</a:t>
            </a:r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할부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금융 등</a:t>
            </a:r>
            <a:r>
              <a:rPr lang="en-US" altLang="ko-KR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11079" y="2294142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3810" y="2209078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신상품 및 서비스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9" t="26627" r="64790" b="59985"/>
          <a:stretch/>
        </p:blipFill>
        <p:spPr bwMode="auto">
          <a:xfrm>
            <a:off x="5679010" y="21762"/>
            <a:ext cx="1168696" cy="44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직사각형 14"/>
          <p:cNvSpPr/>
          <p:nvPr/>
        </p:nvSpPr>
        <p:spPr>
          <a:xfrm>
            <a:off x="2890090" y="2289434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47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896133"/>
              </p:ext>
            </p:extLst>
          </p:nvPr>
        </p:nvGraphicFramePr>
        <p:xfrm>
          <a:off x="152597" y="539504"/>
          <a:ext cx="6552806" cy="4536558"/>
        </p:xfrm>
        <a:graphic>
          <a:graphicData uri="http://schemas.openxmlformats.org/drawingml/2006/table">
            <a:tbl>
              <a:tblPr/>
              <a:tblGrid>
                <a:gridCol w="868360"/>
                <a:gridCol w="1651950"/>
                <a:gridCol w="1512186"/>
                <a:gridCol w="2520310"/>
              </a:tblGrid>
              <a:tr h="17642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신한카드와의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사업모델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사업모델 세부사항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en-US" altLang="ko-KR" sz="110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642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기대효과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4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기타 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사무공간 지원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필요 여부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4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추천인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연락처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54000" marR="0" marT="0" marB="0" anchor="ctr" horzOverflow="overflow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직사각형 14"/>
          <p:cNvSpPr/>
          <p:nvPr/>
        </p:nvSpPr>
        <p:spPr>
          <a:xfrm>
            <a:off x="2894205" y="4267857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55669" y="4182793"/>
            <a:ext cx="1933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사무공간 지원 필요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109616" y="4267858"/>
            <a:ext cx="108000" cy="108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92347" y="4182794"/>
            <a:ext cx="1796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사무공간 지원 불필요</a:t>
            </a:r>
            <a:endParaRPr lang="ko-KR" altLang="en-US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9" t="26627" r="64790" b="59985"/>
          <a:stretch/>
        </p:blipFill>
        <p:spPr bwMode="auto">
          <a:xfrm>
            <a:off x="5679010" y="21762"/>
            <a:ext cx="1168696" cy="44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7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145</Words>
  <Application>Microsoft Office PowerPoint</Application>
  <PresentationFormat>화면 슬라이드 쇼(4:3)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SHCRunas</cp:lastModifiedBy>
  <cp:revision>134</cp:revision>
  <cp:lastPrinted>2016-08-04T08:16:05Z</cp:lastPrinted>
  <dcterms:created xsi:type="dcterms:W3CDTF">2016-07-20T00:55:57Z</dcterms:created>
  <dcterms:modified xsi:type="dcterms:W3CDTF">2018-04-19T08:21:36Z</dcterms:modified>
</cp:coreProperties>
</file>