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8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7556500" cy="10693400"/>
  <p:notesSz cx="7556500" cy="10693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98" autoAdjust="0"/>
    <p:restoredTop sz="94660"/>
  </p:normalViewPr>
  <p:slideViewPr>
    <p:cSldViewPr>
      <p:cViewPr>
        <p:scale>
          <a:sx n="100" d="100"/>
          <a:sy n="100" d="100"/>
        </p:scale>
        <p:origin x="-1080" y="16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5018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85027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2041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8921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9510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9305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30804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46615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5155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409189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85037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4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5230490" y="467998"/>
            <a:ext cx="1572896" cy="42037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630554" y="862971"/>
            <a:ext cx="6286499" cy="7175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5"/>
            <a:ext cx="6806564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4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1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10/30/2017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204" y="1223763"/>
            <a:ext cx="6075680" cy="10030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37030">
              <a:lnSpc>
                <a:spcPct val="100000"/>
              </a:lnSpc>
            </a:pPr>
            <a:r>
              <a:rPr sz="1600" b="1" spc="-20" dirty="0">
                <a:latin typeface="Malgun Gothic"/>
                <a:cs typeface="Malgun Gothic"/>
              </a:rPr>
              <a:t>채무면제</a:t>
            </a:r>
            <a:r>
              <a:rPr sz="1600" b="1" spc="0" dirty="0">
                <a:latin typeface="Malgun Gothic"/>
                <a:cs typeface="Malgun Gothic"/>
              </a:rPr>
              <a:t>·</a:t>
            </a:r>
            <a:r>
              <a:rPr sz="1600" b="1" spc="-20" dirty="0">
                <a:latin typeface="Malgun Gothic"/>
                <a:cs typeface="Malgun Gothic"/>
              </a:rPr>
              <a:t>유예</a:t>
            </a:r>
            <a:r>
              <a:rPr sz="1600" b="1" spc="-10" dirty="0">
                <a:latin typeface="Malgun Gothic"/>
                <a:cs typeface="Malgun Gothic"/>
              </a:rPr>
              <a:t>상</a:t>
            </a:r>
            <a:r>
              <a:rPr sz="1600" b="1" spc="-20" dirty="0">
                <a:latin typeface="Malgun Gothic"/>
                <a:cs typeface="Malgun Gothic"/>
              </a:rPr>
              <a:t>품</a:t>
            </a:r>
            <a:r>
              <a:rPr sz="1600" b="1" spc="245" dirty="0">
                <a:latin typeface="Malgun Gothic"/>
                <a:cs typeface="Malgun Gothic"/>
              </a:rPr>
              <a:t> </a:t>
            </a:r>
            <a:r>
              <a:rPr sz="1600" b="1" spc="-20" dirty="0">
                <a:latin typeface="Malgun Gothic"/>
                <a:cs typeface="Malgun Gothic"/>
              </a:rPr>
              <a:t>보장청</a:t>
            </a:r>
            <a:r>
              <a:rPr sz="1600" b="1" spc="-10" dirty="0">
                <a:latin typeface="Malgun Gothic"/>
                <a:cs typeface="Malgun Gothic"/>
              </a:rPr>
              <a:t>구</a:t>
            </a:r>
            <a:r>
              <a:rPr sz="1600" b="1" spc="-20" dirty="0">
                <a:latin typeface="Malgun Gothic"/>
                <a:cs typeface="Malgun Gothic"/>
              </a:rPr>
              <a:t>서</a:t>
            </a:r>
            <a:endParaRPr sz="16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4"/>
              </a:spcBef>
            </a:pPr>
            <a:endParaRPr sz="1750" dirty="0">
              <a:latin typeface="Times New Roman"/>
              <a:cs typeface="Times New Roman"/>
            </a:endParaRPr>
          </a:p>
          <a:p>
            <a:pPr marL="12700" marR="5080">
              <a:lnSpc>
                <a:spcPct val="143600"/>
              </a:lnSpc>
            </a:pPr>
            <a:r>
              <a:rPr sz="1100" dirty="0">
                <a:latin typeface="Malgun Gothic"/>
                <a:cs typeface="Malgun Gothic"/>
              </a:rPr>
              <a:t>아래의 </a:t>
            </a:r>
            <a:r>
              <a:rPr sz="1100" spc="-40" dirty="0">
                <a:latin typeface="Malgun Gothic"/>
                <a:cs typeface="Malgun Gothic"/>
              </a:rPr>
              <a:t> </a:t>
            </a:r>
            <a:r>
              <a:rPr sz="1100" dirty="0" err="1">
                <a:latin typeface="Malgun Gothic"/>
                <a:cs typeface="Malgun Gothic"/>
              </a:rPr>
              <a:t>사</a:t>
            </a:r>
            <a:r>
              <a:rPr sz="1100" spc="-15" dirty="0" err="1">
                <a:latin typeface="Malgun Gothic"/>
                <a:cs typeface="Malgun Gothic"/>
              </a:rPr>
              <a:t>항</a:t>
            </a:r>
            <a:r>
              <a:rPr sz="1100" dirty="0" err="1">
                <a:latin typeface="Malgun Gothic"/>
                <a:cs typeface="Malgun Gothic"/>
              </a:rPr>
              <a:t>에</a:t>
            </a:r>
            <a:r>
              <a:rPr sz="1100" dirty="0">
                <a:latin typeface="Malgun Gothic"/>
                <a:cs typeface="Malgun Gothic"/>
              </a:rPr>
              <a:t> </a:t>
            </a:r>
            <a:r>
              <a:rPr sz="1100" spc="-45" dirty="0">
                <a:latin typeface="Malgun Gothic"/>
                <a:cs typeface="Malgun Gothic"/>
              </a:rPr>
              <a:t> </a:t>
            </a:r>
            <a:r>
              <a:rPr sz="1100" dirty="0" err="1" smtClean="0">
                <a:latin typeface="Malgun Gothic"/>
                <a:cs typeface="Malgun Gothic"/>
              </a:rPr>
              <a:t>대</a:t>
            </a:r>
            <a:r>
              <a:rPr sz="1100" spc="-15" dirty="0" err="1" smtClean="0">
                <a:latin typeface="Malgun Gothic"/>
                <a:cs typeface="Malgun Gothic"/>
              </a:rPr>
              <a:t>하</a:t>
            </a:r>
            <a:r>
              <a:rPr lang="ko-KR" altLang="en-US" sz="1100" spc="-15" dirty="0" smtClean="0">
                <a:latin typeface="Malgun Gothic"/>
                <a:cs typeface="Malgun Gothic"/>
              </a:rPr>
              <a:t>여</a:t>
            </a:r>
            <a:r>
              <a:rPr sz="1100" dirty="0" smtClean="0">
                <a:latin typeface="Malgun Gothic"/>
                <a:cs typeface="Malgun Gothic"/>
              </a:rPr>
              <a:t> </a:t>
            </a:r>
            <a:r>
              <a:rPr sz="1100" spc="-45" dirty="0" smtClean="0">
                <a:latin typeface="Malgun Gothic"/>
                <a:cs typeface="Malgun Gothic"/>
              </a:rPr>
              <a:t> </a:t>
            </a:r>
            <a:r>
              <a:rPr sz="1100" dirty="0" smtClean="0">
                <a:latin typeface="Malgun Gothic"/>
                <a:cs typeface="Malgun Gothic"/>
              </a:rPr>
              <a:t>정</a:t>
            </a:r>
            <a:r>
              <a:rPr lang="ko-KR" altLang="en-US" sz="1100" dirty="0" smtClean="0">
                <a:latin typeface="Malgun Gothic"/>
                <a:cs typeface="Malgun Gothic"/>
              </a:rPr>
              <a:t>확</a:t>
            </a:r>
            <a:r>
              <a:rPr sz="1100" dirty="0" err="1" smtClean="0">
                <a:latin typeface="Malgun Gothic"/>
                <a:cs typeface="Malgun Gothic"/>
              </a:rPr>
              <a:t>하게</a:t>
            </a:r>
            <a:r>
              <a:rPr sz="1100" dirty="0" smtClean="0">
                <a:latin typeface="Malgun Gothic"/>
                <a:cs typeface="Malgun Gothic"/>
              </a:rPr>
              <a:t> </a:t>
            </a:r>
            <a:r>
              <a:rPr sz="1100" spc="-40" dirty="0" smtClean="0">
                <a:latin typeface="Malgun Gothic"/>
                <a:cs typeface="Malgun Gothic"/>
              </a:rPr>
              <a:t> </a:t>
            </a:r>
            <a:r>
              <a:rPr sz="1100" spc="-15" dirty="0" err="1" smtClean="0">
                <a:latin typeface="Malgun Gothic"/>
                <a:cs typeface="Malgun Gothic"/>
              </a:rPr>
              <a:t>기</a:t>
            </a:r>
            <a:r>
              <a:rPr sz="1100" dirty="0" err="1" smtClean="0">
                <a:latin typeface="Malgun Gothic"/>
                <a:cs typeface="Malgun Gothic"/>
              </a:rPr>
              <a:t>재하</a:t>
            </a:r>
            <a:r>
              <a:rPr lang="ko-KR" altLang="en-US" sz="1100" dirty="0" smtClean="0">
                <a:latin typeface="Malgun Gothic"/>
                <a:cs typeface="Malgun Gothic"/>
              </a:rPr>
              <a:t>여</a:t>
            </a:r>
            <a:r>
              <a:rPr sz="1100" dirty="0" smtClean="0">
                <a:latin typeface="Malgun Gothic"/>
                <a:cs typeface="Malgun Gothic"/>
              </a:rPr>
              <a:t> </a:t>
            </a:r>
            <a:r>
              <a:rPr sz="1100" spc="-55" dirty="0" smtClean="0">
                <a:latin typeface="Malgun Gothic"/>
                <a:cs typeface="Malgun Gothic"/>
              </a:rPr>
              <a:t> </a:t>
            </a:r>
            <a:r>
              <a:rPr sz="1100" spc="-15" dirty="0" smtClean="0">
                <a:latin typeface="Malgun Gothic"/>
                <a:cs typeface="Malgun Gothic"/>
              </a:rPr>
              <a:t>주</a:t>
            </a:r>
            <a:r>
              <a:rPr lang="ko-KR" altLang="en-US" sz="1100" spc="-15" dirty="0" smtClean="0">
                <a:latin typeface="Malgun Gothic"/>
                <a:cs typeface="Malgun Gothic"/>
              </a:rPr>
              <a:t>시</a:t>
            </a:r>
            <a:r>
              <a:rPr sz="1100" dirty="0" smtClean="0">
                <a:latin typeface="Malgun Gothic"/>
                <a:cs typeface="Malgun Gothic"/>
              </a:rPr>
              <a:t>기 </a:t>
            </a:r>
            <a:r>
              <a:rPr lang="ko-KR" altLang="en-US" sz="1100" dirty="0" err="1" smtClean="0">
                <a:latin typeface="Malgun Gothic"/>
                <a:cs typeface="Malgun Gothic"/>
              </a:rPr>
              <a:t>바랍</a:t>
            </a:r>
            <a:r>
              <a:rPr sz="1100" spc="-15" dirty="0" err="1" smtClean="0">
                <a:latin typeface="Malgun Gothic"/>
                <a:cs typeface="Malgun Gothic"/>
              </a:rPr>
              <a:t>니</a:t>
            </a:r>
            <a:r>
              <a:rPr sz="1100" dirty="0" err="1" smtClean="0">
                <a:latin typeface="Malgun Gothic"/>
                <a:cs typeface="Malgun Gothic"/>
              </a:rPr>
              <a:t>다</a:t>
            </a:r>
            <a:r>
              <a:rPr sz="1100" spc="-5" dirty="0">
                <a:latin typeface="Malgun Gothic"/>
                <a:cs typeface="Malgun Gothic"/>
              </a:rPr>
              <a:t>(</a:t>
            </a:r>
            <a:r>
              <a:rPr sz="1100" b="1" dirty="0">
                <a:solidFill>
                  <a:srgbClr val="C00000"/>
                </a:solidFill>
                <a:latin typeface="Malgun Gothic"/>
                <a:cs typeface="Malgun Gothic"/>
              </a:rPr>
              <a:t>*</a:t>
            </a:r>
            <a:r>
              <a:rPr sz="1100" dirty="0">
                <a:latin typeface="Malgun Gothic"/>
                <a:cs typeface="Malgun Gothic"/>
              </a:rPr>
              <a:t>는 </a:t>
            </a:r>
            <a:r>
              <a:rPr sz="1100" spc="-55" dirty="0">
                <a:latin typeface="Malgun Gothic"/>
                <a:cs typeface="Malgun Gothic"/>
              </a:rPr>
              <a:t> </a:t>
            </a:r>
            <a:r>
              <a:rPr sz="1100" dirty="0" err="1">
                <a:latin typeface="Malgun Gothic"/>
                <a:cs typeface="Malgun Gothic"/>
              </a:rPr>
              <a:t>필수</a:t>
            </a:r>
            <a:r>
              <a:rPr sz="1100" dirty="0">
                <a:latin typeface="Malgun Gothic"/>
                <a:cs typeface="Malgun Gothic"/>
              </a:rPr>
              <a:t> </a:t>
            </a:r>
            <a:r>
              <a:rPr sz="1100" spc="-55" dirty="0">
                <a:latin typeface="Malgun Gothic"/>
                <a:cs typeface="Malgun Gothic"/>
              </a:rPr>
              <a:t> </a:t>
            </a:r>
            <a:r>
              <a:rPr sz="1100" dirty="0" err="1" smtClean="0">
                <a:latin typeface="Malgun Gothic"/>
                <a:cs typeface="Malgun Gothic"/>
              </a:rPr>
              <a:t>기재사항</a:t>
            </a:r>
            <a:r>
              <a:rPr lang="ko-KR" altLang="en-US" sz="1100" dirty="0" smtClean="0">
                <a:latin typeface="Malgun Gothic"/>
                <a:cs typeface="Malgun Gothic"/>
              </a:rPr>
              <a:t>임</a:t>
            </a:r>
            <a:r>
              <a:rPr sz="1100" spc="-5" dirty="0" smtClean="0">
                <a:latin typeface="Malgun Gothic"/>
                <a:cs typeface="Malgun Gothic"/>
              </a:rPr>
              <a:t>)</a:t>
            </a:r>
            <a:r>
              <a:rPr sz="1100" dirty="0" smtClean="0">
                <a:latin typeface="Malgun Gothic"/>
                <a:cs typeface="Malgun Gothic"/>
              </a:rPr>
              <a:t>.</a:t>
            </a:r>
            <a:r>
              <a:rPr sz="1100" dirty="0" smtClean="0">
                <a:latin typeface="Times New Roman"/>
                <a:cs typeface="Times New Roman"/>
              </a:rPr>
              <a:t>  </a:t>
            </a:r>
            <a:r>
              <a:rPr sz="1100" spc="-95" dirty="0" smtClean="0">
                <a:latin typeface="Times New Roman"/>
                <a:cs typeface="Times New Roman"/>
              </a:rPr>
              <a:t> </a:t>
            </a:r>
            <a:r>
              <a:rPr sz="1100" dirty="0" err="1" smtClean="0">
                <a:latin typeface="Malgun Gothic"/>
                <a:cs typeface="Malgun Gothic"/>
              </a:rPr>
              <a:t>기재</a:t>
            </a:r>
            <a:r>
              <a:rPr sz="1100" spc="-15" dirty="0" err="1" smtClean="0">
                <a:latin typeface="Malgun Gothic"/>
                <a:cs typeface="Malgun Gothic"/>
              </a:rPr>
              <a:t>하</a:t>
            </a:r>
            <a:r>
              <a:rPr lang="ko-KR" altLang="en-US" sz="1100" spc="-15" dirty="0" smtClean="0">
                <a:latin typeface="Malgun Gothic"/>
                <a:cs typeface="Malgun Gothic"/>
              </a:rPr>
              <a:t>신 </a:t>
            </a:r>
            <a:r>
              <a:rPr lang="ko-KR" altLang="en-US" sz="1100" dirty="0" smtClean="0">
                <a:latin typeface="Malgun Gothic"/>
                <a:cs typeface="Malgun Gothic"/>
              </a:rPr>
              <a:t>내</a:t>
            </a:r>
            <a:r>
              <a:rPr sz="1100" dirty="0" err="1" smtClean="0">
                <a:latin typeface="Malgun Gothic"/>
                <a:cs typeface="Malgun Gothic"/>
              </a:rPr>
              <a:t>용은</a:t>
            </a:r>
            <a:r>
              <a:rPr sz="1100" spc="165" dirty="0" smtClean="0">
                <a:latin typeface="Malgun Gothic"/>
                <a:cs typeface="Malgun Gothic"/>
              </a:rPr>
              <a:t> </a:t>
            </a:r>
            <a:r>
              <a:rPr sz="1100" spc="-15" dirty="0">
                <a:latin typeface="Malgun Gothic"/>
                <a:cs typeface="Malgun Gothic"/>
              </a:rPr>
              <a:t>해</a:t>
            </a:r>
            <a:r>
              <a:rPr sz="1100" dirty="0">
                <a:latin typeface="Malgun Gothic"/>
                <a:cs typeface="Malgun Gothic"/>
              </a:rPr>
              <a:t>당</a:t>
            </a:r>
            <a:r>
              <a:rPr sz="1100" spc="160" dirty="0">
                <a:latin typeface="Malgun Gothic"/>
                <a:cs typeface="Malgun Gothic"/>
              </a:rPr>
              <a:t> </a:t>
            </a:r>
            <a:r>
              <a:rPr sz="1100" spc="-15" dirty="0">
                <a:latin typeface="Malgun Gothic"/>
                <a:cs typeface="Malgun Gothic"/>
              </a:rPr>
              <a:t>상</a:t>
            </a:r>
            <a:r>
              <a:rPr sz="1100" dirty="0">
                <a:latin typeface="Malgun Gothic"/>
                <a:cs typeface="Malgun Gothic"/>
              </a:rPr>
              <a:t>품의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sz="1100" spc="-15" dirty="0" err="1">
                <a:latin typeface="Malgun Gothic"/>
                <a:cs typeface="Malgun Gothic"/>
              </a:rPr>
              <a:t>보</a:t>
            </a:r>
            <a:r>
              <a:rPr sz="1100" dirty="0" err="1">
                <a:latin typeface="Malgun Gothic"/>
                <a:cs typeface="Malgun Gothic"/>
              </a:rPr>
              <a:t>장청구와</a:t>
            </a:r>
            <a:r>
              <a:rPr sz="1100" spc="155" dirty="0">
                <a:latin typeface="Malgun Gothic"/>
                <a:cs typeface="Malgun Gothic"/>
              </a:rPr>
              <a:t> </a:t>
            </a:r>
            <a:r>
              <a:rPr sz="1100" dirty="0" smtClean="0">
                <a:latin typeface="Malgun Gothic"/>
                <a:cs typeface="Malgun Gothic"/>
              </a:rPr>
              <a:t>관</a:t>
            </a:r>
            <a:r>
              <a:rPr lang="ko-KR" altLang="en-US" sz="1100" dirty="0" err="1" smtClean="0">
                <a:latin typeface="Malgun Gothic"/>
                <a:cs typeface="Malgun Gothic"/>
              </a:rPr>
              <a:t>련</a:t>
            </a:r>
            <a:r>
              <a:rPr sz="1100" dirty="0" smtClean="0">
                <a:latin typeface="Malgun Gothic"/>
                <a:cs typeface="Malgun Gothic"/>
              </a:rPr>
              <a:t>한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sz="1100" dirty="0" err="1">
                <a:latin typeface="Malgun Gothic"/>
                <a:cs typeface="Malgun Gothic"/>
              </a:rPr>
              <a:t>기초</a:t>
            </a:r>
            <a:r>
              <a:rPr sz="1100" spc="150" dirty="0">
                <a:latin typeface="Malgun Gothic"/>
                <a:cs typeface="Malgun Gothic"/>
              </a:rPr>
              <a:t> </a:t>
            </a:r>
            <a:r>
              <a:rPr lang="ko-KR" altLang="en-US" sz="1100" spc="150" dirty="0" smtClean="0">
                <a:latin typeface="Malgun Gothic"/>
                <a:cs typeface="Malgun Gothic"/>
              </a:rPr>
              <a:t>자</a:t>
            </a:r>
            <a:r>
              <a:rPr sz="1100" dirty="0" smtClean="0">
                <a:latin typeface="Malgun Gothic"/>
                <a:cs typeface="Malgun Gothic"/>
              </a:rPr>
              <a:t>료</a:t>
            </a:r>
            <a:r>
              <a:rPr sz="1100" spc="160" dirty="0" smtClean="0">
                <a:latin typeface="Malgun Gothic"/>
                <a:cs typeface="Malgun Gothic"/>
              </a:rPr>
              <a:t> </a:t>
            </a:r>
            <a:r>
              <a:rPr sz="1100" dirty="0" err="1">
                <a:latin typeface="Malgun Gothic"/>
                <a:cs typeface="Malgun Gothic"/>
              </a:rPr>
              <a:t>이</a:t>
            </a:r>
            <a:r>
              <a:rPr sz="1100" spc="-15" dirty="0" err="1">
                <a:latin typeface="Malgun Gothic"/>
                <a:cs typeface="Malgun Gothic"/>
              </a:rPr>
              <a:t>외</a:t>
            </a:r>
            <a:r>
              <a:rPr sz="1100" dirty="0" err="1">
                <a:latin typeface="Malgun Gothic"/>
                <a:cs typeface="Malgun Gothic"/>
              </a:rPr>
              <a:t>의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sz="1100" spc="-15" dirty="0" err="1" smtClean="0">
                <a:latin typeface="Malgun Gothic"/>
                <a:cs typeface="Malgun Gothic"/>
              </a:rPr>
              <a:t>목</a:t>
            </a:r>
            <a:r>
              <a:rPr sz="1100" dirty="0" err="1" smtClean="0">
                <a:latin typeface="Malgun Gothic"/>
                <a:cs typeface="Malgun Gothic"/>
              </a:rPr>
              <a:t>적으</a:t>
            </a:r>
            <a:r>
              <a:rPr lang="ko-KR" altLang="en-US" sz="1100" dirty="0" smtClean="0">
                <a:latin typeface="Malgun Gothic"/>
                <a:cs typeface="Malgun Gothic"/>
              </a:rPr>
              <a:t>로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lang="ko-KR" altLang="en-US" sz="1100" spc="150" dirty="0" smtClean="0">
                <a:latin typeface="Malgun Gothic"/>
                <a:cs typeface="Malgun Gothic"/>
              </a:rPr>
              <a:t>활</a:t>
            </a:r>
            <a:r>
              <a:rPr sz="1100" dirty="0" err="1" smtClean="0">
                <a:latin typeface="Malgun Gothic"/>
                <a:cs typeface="Malgun Gothic"/>
              </a:rPr>
              <a:t>용되</a:t>
            </a:r>
            <a:r>
              <a:rPr lang="ko-KR" altLang="en-US" sz="1100" dirty="0" smtClean="0">
                <a:latin typeface="Malgun Gothic"/>
                <a:cs typeface="Malgun Gothic"/>
              </a:rPr>
              <a:t>지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않습</a:t>
            </a:r>
            <a:r>
              <a:rPr sz="1100" spc="-15" dirty="0">
                <a:latin typeface="Malgun Gothic"/>
                <a:cs typeface="Malgun Gothic"/>
              </a:rPr>
              <a:t>니</a:t>
            </a:r>
            <a:r>
              <a:rPr sz="1100" dirty="0">
                <a:latin typeface="Malgun Gothic"/>
                <a:cs typeface="Malgun Gothic"/>
              </a:rPr>
              <a:t>다.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3208" y="5782304"/>
            <a:ext cx="1896745" cy="6647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44100"/>
              </a:lnSpc>
            </a:pPr>
            <a:r>
              <a:rPr sz="1000" spc="-10" dirty="0">
                <a:latin typeface="Malgun Gothic"/>
                <a:cs typeface="Malgun Gothic"/>
              </a:rPr>
              <a:t>※ </a:t>
            </a:r>
            <a:r>
              <a:rPr sz="1000" spc="155" dirty="0">
                <a:latin typeface="Malgun Gothic"/>
                <a:cs typeface="Malgun Gothic"/>
              </a:rPr>
              <a:t> </a:t>
            </a:r>
            <a:r>
              <a:rPr lang="ko-KR" altLang="en-US" sz="1000" spc="-10" dirty="0">
                <a:latin typeface="Malgun Gothic"/>
                <a:cs typeface="Malgun Gothic"/>
              </a:rPr>
              <a:t>신</a:t>
            </a:r>
            <a:r>
              <a:rPr sz="1000" dirty="0" err="1" smtClean="0">
                <a:latin typeface="Malgun Gothic"/>
                <a:cs typeface="Malgun Gothic"/>
              </a:rPr>
              <a:t>한</a:t>
            </a:r>
            <a:r>
              <a:rPr sz="1000" spc="-10" dirty="0" err="1" smtClean="0">
                <a:latin typeface="Malgun Gothic"/>
                <a:cs typeface="Malgun Gothic"/>
              </a:rPr>
              <a:t>카</a:t>
            </a:r>
            <a:r>
              <a:rPr lang="ko-KR" altLang="en-US" sz="1000" spc="-10" dirty="0" err="1" smtClean="0">
                <a:latin typeface="Malgun Gothic"/>
                <a:cs typeface="Malgun Gothic"/>
              </a:rPr>
              <a:t>드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160" dirty="0" smtClean="0">
                <a:latin typeface="Malgun Gothic"/>
                <a:cs typeface="Malgun Gothic"/>
              </a:rPr>
              <a:t> </a:t>
            </a:r>
            <a:r>
              <a:rPr sz="1000" dirty="0">
                <a:latin typeface="Malgun Gothic"/>
                <a:cs typeface="Malgun Gothic"/>
              </a:rPr>
              <a:t>채</a:t>
            </a:r>
            <a:r>
              <a:rPr sz="1000" spc="-10" dirty="0">
                <a:latin typeface="Malgun Gothic"/>
                <a:cs typeface="Malgun Gothic"/>
              </a:rPr>
              <a:t>무면</a:t>
            </a:r>
            <a:r>
              <a:rPr sz="1000" dirty="0">
                <a:latin typeface="Malgun Gothic"/>
                <a:cs typeface="Malgun Gothic"/>
              </a:rPr>
              <a:t>제</a:t>
            </a:r>
            <a:r>
              <a:rPr sz="1000" spc="-5" dirty="0">
                <a:latin typeface="Malgun Gothic"/>
                <a:cs typeface="Malgun Gothic"/>
              </a:rPr>
              <a:t>·유</a:t>
            </a:r>
            <a:r>
              <a:rPr sz="1000" spc="-10" dirty="0">
                <a:latin typeface="Malgun Gothic"/>
                <a:cs typeface="Malgun Gothic"/>
              </a:rPr>
              <a:t>예상품 회원이</a:t>
            </a:r>
            <a:r>
              <a:rPr sz="1000" dirty="0">
                <a:latin typeface="Malgun Gothic"/>
                <a:cs typeface="Malgun Gothic"/>
              </a:rPr>
              <a:t>  </a:t>
            </a:r>
            <a:r>
              <a:rPr sz="1000" spc="-170" dirty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회</a:t>
            </a:r>
            <a:r>
              <a:rPr sz="1000" dirty="0" err="1">
                <a:latin typeface="Malgun Gothic"/>
                <a:cs typeface="Malgun Gothic"/>
              </a:rPr>
              <a:t>사</a:t>
            </a:r>
            <a:r>
              <a:rPr sz="1000" spc="-10" dirty="0" err="1">
                <a:latin typeface="Malgun Gothic"/>
                <a:cs typeface="Malgun Gothic"/>
              </a:rPr>
              <a:t>에</a:t>
            </a:r>
            <a:r>
              <a:rPr sz="1000" dirty="0">
                <a:latin typeface="Malgun Gothic"/>
                <a:cs typeface="Malgun Gothic"/>
              </a:rPr>
              <a:t>  </a:t>
            </a:r>
            <a:r>
              <a:rPr sz="1000" spc="-170" dirty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채</a:t>
            </a:r>
            <a:r>
              <a:rPr sz="1000" dirty="0" err="1" smtClean="0">
                <a:latin typeface="Malgun Gothic"/>
                <a:cs typeface="Malgun Gothic"/>
              </a:rPr>
              <a:t>무</a:t>
            </a:r>
            <a:r>
              <a:rPr lang="ko-KR" altLang="en-US" sz="1000" dirty="0" smtClean="0">
                <a:latin typeface="Malgun Gothic"/>
                <a:cs typeface="Malgun Gothic"/>
              </a:rPr>
              <a:t>액</a:t>
            </a:r>
            <a:r>
              <a:rPr sz="1000" dirty="0" smtClean="0">
                <a:latin typeface="Malgun Gothic"/>
                <a:cs typeface="Malgun Gothic"/>
              </a:rPr>
              <a:t>  </a:t>
            </a:r>
            <a:r>
              <a:rPr sz="1000" spc="-170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산정일 채무(</a:t>
            </a:r>
            <a:r>
              <a:rPr sz="1000" dirty="0" err="1" smtClean="0">
                <a:latin typeface="Malgun Gothic"/>
                <a:cs typeface="Malgun Gothic"/>
              </a:rPr>
              <a:t>할</a:t>
            </a:r>
            <a:r>
              <a:rPr sz="1000" spc="-10" dirty="0" err="1" smtClean="0">
                <a:latin typeface="Malgun Gothic"/>
                <a:cs typeface="Malgun Gothic"/>
              </a:rPr>
              <a:t>부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금</a:t>
            </a:r>
            <a:r>
              <a:rPr sz="1000" dirty="0" smtClean="0">
                <a:latin typeface="Malgun Gothic"/>
                <a:cs typeface="Malgun Gothic"/>
              </a:rPr>
              <a:t>융</a:t>
            </a:r>
            <a:r>
              <a:rPr sz="1000" spc="-5" dirty="0">
                <a:latin typeface="Malgun Gothic"/>
                <a:cs typeface="Malgun Gothic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85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Malgun Gothic"/>
                <a:cs typeface="Malgun Gothic"/>
              </a:rPr>
              <a:t>보</a:t>
            </a:r>
            <a:r>
              <a:rPr sz="1000" spc="-10" dirty="0">
                <a:latin typeface="Malgun Gothic"/>
                <a:cs typeface="Malgun Gothic"/>
              </a:rPr>
              <a:t>증채</a:t>
            </a:r>
            <a:r>
              <a:rPr sz="1000" dirty="0">
                <a:latin typeface="Malgun Gothic"/>
                <a:cs typeface="Malgun Gothic"/>
              </a:rPr>
              <a:t>무</a:t>
            </a:r>
            <a:r>
              <a:rPr sz="1000" spc="-5" dirty="0">
                <a:latin typeface="Malgun Gothic"/>
                <a:cs typeface="Malgun Gothic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기타</a:t>
            </a:r>
            <a:endParaRPr sz="1000" dirty="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83900" y="5782304"/>
            <a:ext cx="4136390" cy="6647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40640" algn="just">
              <a:lnSpc>
                <a:spcPct val="144100"/>
              </a:lnSpc>
            </a:pPr>
            <a:r>
              <a:rPr sz="1000" dirty="0">
                <a:latin typeface="Malgun Gothic"/>
                <a:cs typeface="Malgun Gothic"/>
              </a:rPr>
              <a:t>보</a:t>
            </a:r>
            <a:r>
              <a:rPr sz="1000" spc="-10" dirty="0">
                <a:latin typeface="Malgun Gothic"/>
                <a:cs typeface="Malgun Gothic"/>
              </a:rPr>
              <a:t>상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60" dirty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결정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lang="ko-KR" altLang="en-US" sz="1000" dirty="0" smtClean="0">
                <a:latin typeface="Malgun Gothic"/>
                <a:cs typeface="Malgun Gothic"/>
              </a:rPr>
              <a:t>시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170" dirty="0" smtClean="0">
                <a:latin typeface="Malgun Gothic"/>
                <a:cs typeface="Malgun Gothic"/>
              </a:rPr>
              <a:t> </a:t>
            </a:r>
            <a:r>
              <a:rPr sz="1000" spc="-10" dirty="0" smtClean="0">
                <a:latin typeface="Malgun Gothic"/>
                <a:cs typeface="Malgun Gothic"/>
              </a:rPr>
              <a:t>카</a:t>
            </a:r>
            <a:r>
              <a:rPr lang="ko-KR" altLang="en-US" sz="1000" spc="-10" dirty="0" err="1" smtClean="0">
                <a:latin typeface="Malgun Gothic"/>
                <a:cs typeface="Malgun Gothic"/>
              </a:rPr>
              <a:t>드</a:t>
            </a:r>
            <a:r>
              <a:rPr sz="1000" spc="-10" dirty="0" smtClean="0">
                <a:latin typeface="Malgun Gothic"/>
                <a:cs typeface="Malgun Gothic"/>
              </a:rPr>
              <a:t>사</a:t>
            </a:r>
            <a:r>
              <a:rPr sz="1000" dirty="0">
                <a:latin typeface="Malgun Gothic"/>
                <a:cs typeface="Malgun Gothic"/>
              </a:rPr>
              <a:t>(</a:t>
            </a:r>
            <a:r>
              <a:rPr sz="1000" spc="-10" dirty="0">
                <a:latin typeface="Malgun Gothic"/>
                <a:cs typeface="Malgun Gothic"/>
              </a:rPr>
              <a:t>회사</a:t>
            </a:r>
            <a:r>
              <a:rPr sz="1000" dirty="0">
                <a:latin typeface="Malgun Gothic"/>
                <a:cs typeface="Malgun Gothic"/>
              </a:rPr>
              <a:t>)</a:t>
            </a:r>
            <a:r>
              <a:rPr sz="1000" spc="-10" dirty="0" err="1">
                <a:latin typeface="Malgun Gothic"/>
                <a:cs typeface="Malgun Gothic"/>
              </a:rPr>
              <a:t>에</a:t>
            </a:r>
            <a:r>
              <a:rPr sz="1000" dirty="0" err="1">
                <a:latin typeface="Malgun Gothic"/>
                <a:cs typeface="Malgun Gothic"/>
              </a:rPr>
              <a:t>서</a:t>
            </a:r>
            <a:r>
              <a:rPr sz="1000" spc="-10" dirty="0" err="1">
                <a:latin typeface="Malgun Gothic"/>
                <a:cs typeface="Malgun Gothic"/>
              </a:rPr>
              <a:t>는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60" dirty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보</a:t>
            </a:r>
            <a:r>
              <a:rPr sz="1000" dirty="0" err="1" smtClean="0">
                <a:latin typeface="Malgun Gothic"/>
                <a:cs typeface="Malgun Gothic"/>
              </a:rPr>
              <a:t>장</a:t>
            </a:r>
            <a:r>
              <a:rPr sz="1000" spc="-10" dirty="0" err="1" smtClean="0">
                <a:latin typeface="Malgun Gothic"/>
                <a:cs typeface="Malgun Gothic"/>
              </a:rPr>
              <a:t>채무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액</a:t>
            </a:r>
            <a:r>
              <a:rPr sz="1000" spc="-10" dirty="0" smtClean="0">
                <a:latin typeface="Malgun Gothic"/>
                <a:cs typeface="Malgun Gothic"/>
              </a:rPr>
              <a:t>을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170" dirty="0" smtClean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청구</a:t>
            </a:r>
            <a:r>
              <a:rPr sz="1000" dirty="0" err="1" smtClean="0">
                <a:latin typeface="Malgun Gothic"/>
                <a:cs typeface="Malgun Gothic"/>
              </a:rPr>
              <a:t>하</a:t>
            </a:r>
            <a:r>
              <a:rPr lang="ko-KR" altLang="en-US" sz="1000" dirty="0" smtClean="0">
                <a:latin typeface="Malgun Gothic"/>
                <a:cs typeface="Malgun Gothic"/>
              </a:rPr>
              <a:t>지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160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않</a:t>
            </a:r>
            <a:r>
              <a:rPr sz="1000" dirty="0">
                <a:latin typeface="Malgun Gothic"/>
                <a:cs typeface="Malgun Gothic"/>
              </a:rPr>
              <a:t>으</a:t>
            </a:r>
            <a:r>
              <a:rPr sz="1000" spc="-10" dirty="0">
                <a:latin typeface="Malgun Gothic"/>
                <a:cs typeface="Malgun Gothic"/>
              </a:rPr>
              <a:t>며</a:t>
            </a:r>
            <a:r>
              <a:rPr sz="1000" spc="-5" dirty="0">
                <a:latin typeface="Malgun Gothic"/>
                <a:cs typeface="Malgun Gothic"/>
              </a:rPr>
              <a:t>,</a:t>
            </a:r>
            <a:r>
              <a:rPr sz="1000" spc="-5" dirty="0">
                <a:latin typeface="Times New Roman"/>
                <a:cs typeface="Times New Roman"/>
              </a:rPr>
              <a:t> </a:t>
            </a:r>
            <a:r>
              <a:rPr sz="1000" spc="-10" dirty="0" smtClean="0">
                <a:latin typeface="Malgun Gothic"/>
                <a:cs typeface="Malgun Gothic"/>
              </a:rPr>
              <a:t>당</a:t>
            </a:r>
            <a:r>
              <a:rPr lang="ko-KR" altLang="en-US" sz="1000" dirty="0" err="1">
                <a:latin typeface="Malgun Gothic"/>
                <a:cs typeface="Malgun Gothic"/>
              </a:rPr>
              <a:t>시</a:t>
            </a:r>
            <a:r>
              <a:rPr sz="1000" spc="-10" dirty="0" smtClean="0">
                <a:latin typeface="Malgun Gothic"/>
                <a:cs typeface="Malgun Gothic"/>
              </a:rPr>
              <a:t>의</a:t>
            </a:r>
            <a:r>
              <a:rPr sz="1000" dirty="0" smtClean="0">
                <a:latin typeface="Malgun Gothic"/>
                <a:cs typeface="Malgun Gothic"/>
              </a:rPr>
              <a:t>  </a:t>
            </a:r>
            <a:r>
              <a:rPr sz="1000" spc="-170" dirty="0" smtClean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채</a:t>
            </a:r>
            <a:r>
              <a:rPr sz="1000" dirty="0" err="1" smtClean="0">
                <a:latin typeface="Malgun Gothic"/>
                <a:cs typeface="Malgun Gothic"/>
              </a:rPr>
              <a:t>무</a:t>
            </a:r>
            <a:r>
              <a:rPr lang="ko-KR" altLang="en-US" sz="1000" dirty="0" smtClean="0">
                <a:latin typeface="Malgun Gothic"/>
                <a:cs typeface="Malgun Gothic"/>
              </a:rPr>
              <a:t>액</a:t>
            </a:r>
            <a:r>
              <a:rPr sz="1000" spc="-10" dirty="0" smtClean="0">
                <a:latin typeface="Malgun Gothic"/>
                <a:cs typeface="Malgun Gothic"/>
              </a:rPr>
              <a:t>을</a:t>
            </a:r>
            <a:r>
              <a:rPr sz="1000" dirty="0" smtClean="0">
                <a:latin typeface="Malgun Gothic"/>
                <a:cs typeface="Malgun Gothic"/>
              </a:rPr>
              <a:t>  </a:t>
            </a:r>
            <a:r>
              <a:rPr sz="1000" spc="-170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이미</a:t>
            </a:r>
            <a:r>
              <a:rPr sz="1000" dirty="0">
                <a:latin typeface="Malgun Gothic"/>
                <a:cs typeface="Malgun Gothic"/>
              </a:rPr>
              <a:t>  </a:t>
            </a:r>
            <a:r>
              <a:rPr sz="1000" spc="-155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변제한</a:t>
            </a:r>
            <a:r>
              <a:rPr sz="1000" dirty="0">
                <a:latin typeface="Malgun Gothic"/>
                <a:cs typeface="Malgun Gothic"/>
              </a:rPr>
              <a:t>  </a:t>
            </a:r>
            <a:r>
              <a:rPr sz="1000" spc="-170" dirty="0">
                <a:latin typeface="Malgun Gothic"/>
                <a:cs typeface="Malgun Gothic"/>
              </a:rPr>
              <a:t> </a:t>
            </a:r>
            <a:r>
              <a:rPr sz="1000" dirty="0">
                <a:latin typeface="Malgun Gothic"/>
                <a:cs typeface="Malgun Gothic"/>
              </a:rPr>
              <a:t>경</a:t>
            </a:r>
            <a:r>
              <a:rPr sz="1000" spc="-10" dirty="0">
                <a:latin typeface="Malgun Gothic"/>
                <a:cs typeface="Malgun Gothic"/>
              </a:rPr>
              <a:t>우에는</a:t>
            </a:r>
            <a:r>
              <a:rPr sz="1000" dirty="0">
                <a:latin typeface="Malgun Gothic"/>
                <a:cs typeface="Malgun Gothic"/>
              </a:rPr>
              <a:t>  </a:t>
            </a:r>
            <a:r>
              <a:rPr sz="1000" spc="-170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회</a:t>
            </a:r>
            <a:r>
              <a:rPr sz="1000" dirty="0">
                <a:latin typeface="Malgun Gothic"/>
                <a:cs typeface="Malgun Gothic"/>
              </a:rPr>
              <a:t>사</a:t>
            </a:r>
            <a:r>
              <a:rPr sz="1000" spc="-10" dirty="0">
                <a:latin typeface="Malgun Gothic"/>
                <a:cs typeface="Malgun Gothic"/>
              </a:rPr>
              <a:t>는</a:t>
            </a:r>
            <a:r>
              <a:rPr sz="1000" dirty="0">
                <a:latin typeface="Malgun Gothic"/>
                <a:cs typeface="Malgun Gothic"/>
              </a:rPr>
              <a:t>  </a:t>
            </a:r>
            <a:r>
              <a:rPr sz="1000" spc="-170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동</a:t>
            </a:r>
            <a:r>
              <a:rPr sz="1000" dirty="0">
                <a:latin typeface="Malgun Gothic"/>
                <a:cs typeface="Malgun Gothic"/>
              </a:rPr>
              <a:t>  </a:t>
            </a:r>
            <a:r>
              <a:rPr sz="1000" spc="-165" dirty="0">
                <a:latin typeface="Malgun Gothic"/>
                <a:cs typeface="Malgun Gothic"/>
              </a:rPr>
              <a:t> 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금액</a:t>
            </a:r>
            <a:r>
              <a:rPr sz="1000" spc="-10" dirty="0" smtClean="0">
                <a:latin typeface="Malgun Gothic"/>
                <a:cs typeface="Malgun Gothic"/>
              </a:rPr>
              <a:t>을</a:t>
            </a:r>
            <a:r>
              <a:rPr sz="1000" dirty="0" smtClean="0">
                <a:latin typeface="Malgun Gothic"/>
                <a:cs typeface="Malgun Gothic"/>
              </a:rPr>
              <a:t>  </a:t>
            </a:r>
            <a:r>
              <a:rPr sz="1000" spc="-170" dirty="0" smtClean="0">
                <a:latin typeface="Malgun Gothic"/>
                <a:cs typeface="Malgun Gothic"/>
              </a:rPr>
              <a:t> </a:t>
            </a:r>
            <a:r>
              <a:rPr sz="1000" dirty="0">
                <a:latin typeface="Malgun Gothic"/>
                <a:cs typeface="Malgun Gothic"/>
              </a:rPr>
              <a:t>다</a:t>
            </a:r>
            <a:r>
              <a:rPr sz="1000" spc="-10" dirty="0">
                <a:latin typeface="Malgun Gothic"/>
                <a:cs typeface="Malgun Gothic"/>
              </a:rPr>
              <a:t>른 등</a:t>
            </a:r>
            <a:r>
              <a:rPr sz="1000" dirty="0">
                <a:latin typeface="Malgun Gothic"/>
                <a:cs typeface="Malgun Gothic"/>
              </a:rPr>
              <a:t>)</a:t>
            </a:r>
            <a:r>
              <a:rPr sz="1000" spc="-10" dirty="0">
                <a:latin typeface="Malgun Gothic"/>
                <a:cs typeface="Malgun Gothic"/>
              </a:rPr>
              <a:t>에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35" dirty="0">
                <a:latin typeface="Malgun Gothic"/>
                <a:cs typeface="Malgun Gothic"/>
              </a:rPr>
              <a:t> </a:t>
            </a:r>
            <a:r>
              <a:rPr sz="1000" dirty="0">
                <a:latin typeface="Malgun Gothic"/>
                <a:cs typeface="Malgun Gothic"/>
              </a:rPr>
              <a:t>우</a:t>
            </a:r>
            <a:r>
              <a:rPr sz="1000" spc="-10" dirty="0">
                <a:latin typeface="Malgun Gothic"/>
                <a:cs typeface="Malgun Gothic"/>
              </a:rPr>
              <a:t>선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35" dirty="0">
                <a:latin typeface="Malgun Gothic"/>
                <a:cs typeface="Malgun Gothic"/>
              </a:rPr>
              <a:t> </a:t>
            </a:r>
            <a:r>
              <a:rPr sz="1000" dirty="0" err="1">
                <a:latin typeface="Malgun Gothic"/>
                <a:cs typeface="Malgun Gothic"/>
              </a:rPr>
              <a:t>변</a:t>
            </a:r>
            <a:r>
              <a:rPr sz="1000" spc="-10" dirty="0" err="1">
                <a:latin typeface="Malgun Gothic"/>
                <a:cs typeface="Malgun Gothic"/>
              </a:rPr>
              <a:t>제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45" dirty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충당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합</a:t>
            </a:r>
            <a:r>
              <a:rPr sz="1000" spc="-10" dirty="0" err="1" smtClean="0">
                <a:latin typeface="Malgun Gothic"/>
                <a:cs typeface="Malgun Gothic"/>
              </a:rPr>
              <a:t>니다</a:t>
            </a:r>
            <a:r>
              <a:rPr sz="1000" spc="-5" dirty="0">
                <a:latin typeface="Malgun Gothic"/>
                <a:cs typeface="Malgun Gothic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10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단</a:t>
            </a:r>
            <a:r>
              <a:rPr sz="1000" spc="-5" dirty="0">
                <a:latin typeface="Malgun Gothic"/>
                <a:cs typeface="Malgun Gothic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00" dirty="0" smtClean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변제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60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충당을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45" dirty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하고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lang="ko-KR" altLang="en-US" sz="1000" spc="150" dirty="0" smtClean="0">
                <a:latin typeface="Malgun Gothic"/>
                <a:cs typeface="Malgun Gothic"/>
              </a:rPr>
              <a:t>잔액</a:t>
            </a:r>
            <a:r>
              <a:rPr sz="1000" spc="-10" dirty="0" smtClean="0">
                <a:latin typeface="Malgun Gothic"/>
                <a:cs typeface="Malgun Gothic"/>
              </a:rPr>
              <a:t>이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135" dirty="0" smtClean="0">
                <a:latin typeface="Malgun Gothic"/>
                <a:cs typeface="Malgun Gothic"/>
              </a:rPr>
              <a:t> </a:t>
            </a:r>
            <a:r>
              <a:rPr sz="1000" dirty="0">
                <a:latin typeface="Malgun Gothic"/>
                <a:cs typeface="Malgun Gothic"/>
              </a:rPr>
              <a:t>있을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43219" y="6440934"/>
            <a:ext cx="6077585" cy="22495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1000" spc="-10" dirty="0">
                <a:latin typeface="Malgun Gothic"/>
                <a:cs typeface="Malgun Gothic"/>
              </a:rPr>
              <a:t>경우에는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sz="1000" dirty="0" err="1">
                <a:latin typeface="Malgun Gothic"/>
                <a:cs typeface="Malgun Gothic"/>
              </a:rPr>
              <a:t>남</a:t>
            </a:r>
            <a:r>
              <a:rPr sz="1000" spc="-10" dirty="0" err="1">
                <a:latin typeface="Malgun Gothic"/>
                <a:cs typeface="Malgun Gothic"/>
              </a:rPr>
              <a:t>은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금액</a:t>
            </a:r>
            <a:r>
              <a:rPr sz="1000" spc="-10" dirty="0" smtClean="0">
                <a:latin typeface="Malgun Gothic"/>
                <a:cs typeface="Malgun Gothic"/>
              </a:rPr>
              <a:t>을</a:t>
            </a:r>
            <a:r>
              <a:rPr sz="1000" spc="150" dirty="0" smtClean="0">
                <a:latin typeface="Malgun Gothic"/>
                <a:cs typeface="Malgun Gothic"/>
              </a:rPr>
              <a:t> </a:t>
            </a:r>
            <a:r>
              <a:rPr lang="ko-KR" altLang="en-US" sz="1000" dirty="0">
                <a:latin typeface="Malgun Gothic"/>
                <a:cs typeface="Malgun Gothic"/>
              </a:rPr>
              <a:t>신</a:t>
            </a:r>
            <a:r>
              <a:rPr sz="1000" spc="-10" dirty="0" err="1" smtClean="0">
                <a:latin typeface="Malgun Gothic"/>
                <a:cs typeface="Malgun Gothic"/>
              </a:rPr>
              <a:t>한카</a:t>
            </a:r>
            <a:r>
              <a:rPr lang="ko-KR" altLang="en-US" sz="1000" spc="-10" dirty="0">
                <a:latin typeface="Malgun Gothic"/>
                <a:cs typeface="Malgun Gothic"/>
              </a:rPr>
              <a:t>드</a:t>
            </a:r>
            <a:r>
              <a:rPr sz="1000" spc="155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결제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sz="1000" dirty="0" err="1">
                <a:latin typeface="Malgun Gothic"/>
                <a:cs typeface="Malgun Gothic"/>
              </a:rPr>
              <a:t>계</a:t>
            </a:r>
            <a:r>
              <a:rPr sz="1000" spc="-10" dirty="0" err="1">
                <a:latin typeface="Malgun Gothic"/>
                <a:cs typeface="Malgun Gothic"/>
              </a:rPr>
              <a:t>좌에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lang="ko-KR" altLang="en-US" sz="1000" spc="150" dirty="0" err="1" smtClean="0">
                <a:latin typeface="Malgun Gothic"/>
                <a:cs typeface="Malgun Gothic"/>
              </a:rPr>
              <a:t>입금하여드립</a:t>
            </a:r>
            <a:r>
              <a:rPr sz="1000" spc="-10" dirty="0" err="1" smtClean="0">
                <a:latin typeface="Malgun Gothic"/>
                <a:cs typeface="Malgun Gothic"/>
              </a:rPr>
              <a:t>니다</a:t>
            </a:r>
            <a:r>
              <a:rPr sz="1000" spc="-5" dirty="0">
                <a:latin typeface="Malgun Gothic"/>
                <a:cs typeface="Malgun Gothic"/>
              </a:rPr>
              <a:t>.</a:t>
            </a:r>
            <a:endParaRPr sz="10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0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44000"/>
              </a:lnSpc>
              <a:spcBef>
                <a:spcPts val="755"/>
              </a:spcBef>
            </a:pPr>
            <a:r>
              <a:rPr sz="1000" spc="-10" dirty="0">
                <a:latin typeface="Malgun Gothic"/>
                <a:cs typeface="Malgun Gothic"/>
              </a:rPr>
              <a:t>※</a:t>
            </a:r>
            <a:r>
              <a:rPr sz="1000" spc="160" dirty="0">
                <a:latin typeface="Malgun Gothic"/>
                <a:cs typeface="Malgun Gothic"/>
              </a:rPr>
              <a:t> </a:t>
            </a:r>
            <a:r>
              <a:rPr sz="1000" dirty="0" err="1" smtClean="0">
                <a:latin typeface="Malgun Gothic"/>
                <a:cs typeface="Malgun Gothic"/>
              </a:rPr>
              <a:t>상</a:t>
            </a:r>
            <a:r>
              <a:rPr sz="1000" spc="-10" dirty="0" err="1" smtClean="0">
                <a:latin typeface="Malgun Gothic"/>
                <a:cs typeface="Malgun Gothic"/>
              </a:rPr>
              <a:t>품가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입자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175" dirty="0" smtClean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사망</a:t>
            </a:r>
            <a:r>
              <a:rPr sz="1000" dirty="0" err="1" smtClean="0">
                <a:latin typeface="Malgun Gothic"/>
                <a:cs typeface="Malgun Gothic"/>
              </a:rPr>
              <a:t>으</a:t>
            </a:r>
            <a:r>
              <a:rPr lang="ko-KR" altLang="en-US" sz="1000" dirty="0" err="1" smtClean="0">
                <a:latin typeface="Malgun Gothic"/>
                <a:cs typeface="Malgun Gothic"/>
              </a:rPr>
              <a:t>로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175" dirty="0" smtClean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인한</a:t>
            </a:r>
            <a:r>
              <a:rPr sz="1000" spc="165" dirty="0">
                <a:latin typeface="Malgun Gothic"/>
                <a:cs typeface="Malgun Gothic"/>
              </a:rPr>
              <a:t> </a:t>
            </a:r>
            <a:r>
              <a:rPr sz="1000" dirty="0" err="1" smtClean="0">
                <a:latin typeface="Malgun Gothic"/>
                <a:cs typeface="Malgun Gothic"/>
              </a:rPr>
              <a:t>보</a:t>
            </a:r>
            <a:r>
              <a:rPr sz="1000" spc="-10" dirty="0" err="1" smtClean="0">
                <a:latin typeface="Malgun Gothic"/>
                <a:cs typeface="Malgun Gothic"/>
              </a:rPr>
              <a:t>상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금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175" dirty="0" smtClean="0">
                <a:latin typeface="Malgun Gothic"/>
                <a:cs typeface="Malgun Gothic"/>
              </a:rPr>
              <a:t> </a:t>
            </a:r>
            <a:r>
              <a:rPr lang="ko-KR" altLang="en-US" sz="1000" spc="-175" dirty="0" smtClean="0">
                <a:latin typeface="Malgun Gothic"/>
                <a:cs typeface="Malgun Gothic"/>
              </a:rPr>
              <a:t>지급 시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180" dirty="0" smtClean="0">
                <a:latin typeface="Malgun Gothic"/>
                <a:cs typeface="Malgun Gothic"/>
              </a:rPr>
              <a:t> </a:t>
            </a:r>
            <a:r>
              <a:rPr sz="1000" spc="-10" dirty="0" smtClean="0">
                <a:latin typeface="Malgun Gothic"/>
                <a:cs typeface="Malgun Gothic"/>
              </a:rPr>
              <a:t>카</a:t>
            </a:r>
            <a:r>
              <a:rPr lang="ko-KR" altLang="en-US" sz="1000" spc="-10" dirty="0" err="1" smtClean="0">
                <a:latin typeface="Malgun Gothic"/>
                <a:cs typeface="Malgun Gothic"/>
              </a:rPr>
              <a:t>드</a:t>
            </a:r>
            <a:r>
              <a:rPr sz="1000" spc="-10" dirty="0" smtClean="0">
                <a:latin typeface="Malgun Gothic"/>
                <a:cs typeface="Malgun Gothic"/>
              </a:rPr>
              <a:t>사</a:t>
            </a:r>
            <a:r>
              <a:rPr sz="1000" spc="-10" dirty="0">
                <a:latin typeface="Malgun Gothic"/>
                <a:cs typeface="Malgun Gothic"/>
              </a:rPr>
              <a:t>(회</a:t>
            </a:r>
            <a:r>
              <a:rPr sz="1000" dirty="0">
                <a:latin typeface="Malgun Gothic"/>
                <a:cs typeface="Malgun Gothic"/>
              </a:rPr>
              <a:t>사</a:t>
            </a:r>
            <a:r>
              <a:rPr sz="1000" spc="-10" dirty="0">
                <a:latin typeface="Malgun Gothic"/>
                <a:cs typeface="Malgun Gothic"/>
              </a:rPr>
              <a:t>)</a:t>
            </a:r>
            <a:r>
              <a:rPr sz="1000" spc="-10" dirty="0" err="1">
                <a:latin typeface="Malgun Gothic"/>
                <a:cs typeface="Malgun Gothic"/>
              </a:rPr>
              <a:t>에</a:t>
            </a:r>
            <a:r>
              <a:rPr sz="1000" dirty="0" err="1">
                <a:latin typeface="Malgun Gothic"/>
                <a:cs typeface="Malgun Gothic"/>
              </a:rPr>
              <a:t>서</a:t>
            </a:r>
            <a:r>
              <a:rPr sz="1000" spc="-10" dirty="0" err="1">
                <a:latin typeface="Malgun Gothic"/>
                <a:cs typeface="Malgun Gothic"/>
              </a:rPr>
              <a:t>는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175" dirty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상품</a:t>
            </a:r>
            <a:r>
              <a:rPr sz="1000" dirty="0" err="1" smtClean="0">
                <a:latin typeface="Malgun Gothic"/>
                <a:cs typeface="Malgun Gothic"/>
              </a:rPr>
              <a:t>가</a:t>
            </a:r>
            <a:r>
              <a:rPr lang="ko-KR" altLang="en-US" sz="1000" dirty="0" smtClean="0">
                <a:latin typeface="Malgun Gothic"/>
                <a:cs typeface="Malgun Gothic"/>
              </a:rPr>
              <a:t>입자</a:t>
            </a:r>
            <a:r>
              <a:rPr sz="1000" spc="-10" dirty="0" smtClean="0">
                <a:latin typeface="Malgun Gothic"/>
                <a:cs typeface="Malgun Gothic"/>
              </a:rPr>
              <a:t>의</a:t>
            </a:r>
            <a:r>
              <a:rPr sz="1000" spc="160" dirty="0" smtClean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보</a:t>
            </a:r>
            <a:r>
              <a:rPr sz="1000" dirty="0" err="1" smtClean="0">
                <a:latin typeface="Malgun Gothic"/>
                <a:cs typeface="Malgun Gothic"/>
              </a:rPr>
              <a:t>장</a:t>
            </a:r>
            <a:r>
              <a:rPr sz="1000" spc="-10" dirty="0" err="1" smtClean="0">
                <a:latin typeface="Malgun Gothic"/>
                <a:cs typeface="Malgun Gothic"/>
              </a:rPr>
              <a:t>채무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액</a:t>
            </a:r>
            <a:r>
              <a:rPr sz="1000" spc="-10" dirty="0" smtClean="0">
                <a:latin typeface="Malgun Gothic"/>
                <a:cs typeface="Malgun Gothic"/>
              </a:rPr>
              <a:t>을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175" dirty="0" smtClean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청구</a:t>
            </a:r>
            <a:r>
              <a:rPr sz="1000" dirty="0" err="1" smtClean="0">
                <a:latin typeface="Malgun Gothic"/>
                <a:cs typeface="Malgun Gothic"/>
              </a:rPr>
              <a:t>하</a:t>
            </a:r>
            <a:r>
              <a:rPr lang="ko-KR" altLang="en-US" sz="1000" dirty="0" smtClean="0">
                <a:latin typeface="Malgun Gothic"/>
                <a:cs typeface="Malgun Gothic"/>
              </a:rPr>
              <a:t>지</a:t>
            </a:r>
            <a:r>
              <a:rPr sz="1000" spc="-10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않으며</a:t>
            </a:r>
            <a:r>
              <a:rPr sz="1000" spc="-5" dirty="0">
                <a:latin typeface="Malgun Gothic"/>
                <a:cs typeface="Malgun Gothic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35" dirty="0">
                <a:latin typeface="Times New Roman"/>
                <a:cs typeface="Times New Roman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상</a:t>
            </a:r>
            <a:r>
              <a:rPr sz="1000" dirty="0" err="1" smtClean="0">
                <a:latin typeface="Malgun Gothic"/>
                <a:cs typeface="Malgun Gothic"/>
              </a:rPr>
              <a:t>품</a:t>
            </a:r>
            <a:r>
              <a:rPr sz="1000" spc="-10" dirty="0" err="1" smtClean="0">
                <a:latin typeface="Malgun Gothic"/>
                <a:cs typeface="Malgun Gothic"/>
              </a:rPr>
              <a:t>가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입자</a:t>
            </a:r>
            <a:r>
              <a:rPr sz="1000" spc="-10" dirty="0" smtClean="0">
                <a:latin typeface="Malgun Gothic"/>
                <a:cs typeface="Malgun Gothic"/>
              </a:rPr>
              <a:t>가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165" dirty="0" smtClean="0">
                <a:latin typeface="Malgun Gothic"/>
                <a:cs typeface="Malgun Gothic"/>
              </a:rPr>
              <a:t> </a:t>
            </a:r>
            <a:r>
              <a:rPr sz="1000" dirty="0" err="1">
                <a:latin typeface="Malgun Gothic"/>
                <a:cs typeface="Malgun Gothic"/>
              </a:rPr>
              <a:t>회</a:t>
            </a:r>
            <a:r>
              <a:rPr sz="1000" spc="-10" dirty="0" err="1">
                <a:latin typeface="Malgun Gothic"/>
                <a:cs typeface="Malgun Gothic"/>
              </a:rPr>
              <a:t>사에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175" dirty="0">
                <a:latin typeface="Malgun Gothic"/>
                <a:cs typeface="Malgun Gothic"/>
              </a:rPr>
              <a:t> </a:t>
            </a:r>
            <a:r>
              <a:rPr sz="1000" dirty="0" err="1" smtClean="0">
                <a:latin typeface="Malgun Gothic"/>
                <a:cs typeface="Malgun Gothic"/>
              </a:rPr>
              <a:t>채</a:t>
            </a:r>
            <a:r>
              <a:rPr sz="1000" spc="-10" dirty="0" err="1" smtClean="0">
                <a:latin typeface="Malgun Gothic"/>
                <a:cs typeface="Malgun Gothic"/>
              </a:rPr>
              <a:t>무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액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165" dirty="0" smtClean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산</a:t>
            </a:r>
            <a:r>
              <a:rPr sz="1000" dirty="0" err="1">
                <a:latin typeface="Malgun Gothic"/>
                <a:cs typeface="Malgun Gothic"/>
              </a:rPr>
              <a:t>정</a:t>
            </a:r>
            <a:r>
              <a:rPr sz="1000" spc="-10" dirty="0" err="1">
                <a:latin typeface="Malgun Gothic"/>
                <a:cs typeface="Malgun Gothic"/>
              </a:rPr>
              <a:t>일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175" dirty="0">
                <a:latin typeface="Malgun Gothic"/>
                <a:cs typeface="Malgun Gothic"/>
              </a:rPr>
              <a:t> </a:t>
            </a:r>
            <a:r>
              <a:rPr sz="1000" dirty="0" smtClean="0">
                <a:latin typeface="Malgun Gothic"/>
                <a:cs typeface="Malgun Gothic"/>
              </a:rPr>
              <a:t>당</a:t>
            </a:r>
            <a:r>
              <a:rPr lang="ko-KR" altLang="en-US" sz="1000" dirty="0" smtClean="0">
                <a:latin typeface="Malgun Gothic"/>
                <a:cs typeface="Malgun Gothic"/>
              </a:rPr>
              <a:t>시</a:t>
            </a:r>
            <a:r>
              <a:rPr sz="1000" spc="-10" dirty="0" smtClean="0">
                <a:latin typeface="Malgun Gothic"/>
                <a:cs typeface="Malgun Gothic"/>
              </a:rPr>
              <a:t>의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180" dirty="0" smtClean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채</a:t>
            </a:r>
            <a:r>
              <a:rPr sz="1000" dirty="0" err="1" smtClean="0">
                <a:latin typeface="Malgun Gothic"/>
                <a:cs typeface="Malgun Gothic"/>
              </a:rPr>
              <a:t>무</a:t>
            </a:r>
            <a:r>
              <a:rPr lang="ko-KR" altLang="en-US" sz="1000" dirty="0" smtClean="0">
                <a:latin typeface="Malgun Gothic"/>
                <a:cs typeface="Malgun Gothic"/>
              </a:rPr>
              <a:t>액</a:t>
            </a:r>
            <a:r>
              <a:rPr sz="1000" spc="-10" dirty="0" smtClean="0">
                <a:latin typeface="Malgun Gothic"/>
                <a:cs typeface="Malgun Gothic"/>
              </a:rPr>
              <a:t>을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165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이미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165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변</a:t>
            </a:r>
            <a:r>
              <a:rPr sz="1000" dirty="0">
                <a:latin typeface="Malgun Gothic"/>
                <a:cs typeface="Malgun Gothic"/>
              </a:rPr>
              <a:t>제</a:t>
            </a:r>
            <a:r>
              <a:rPr sz="1000" spc="-10" dirty="0">
                <a:latin typeface="Malgun Gothic"/>
                <a:cs typeface="Malgun Gothic"/>
              </a:rPr>
              <a:t>한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165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경우에는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165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회</a:t>
            </a:r>
            <a:r>
              <a:rPr sz="1000" dirty="0">
                <a:latin typeface="Malgun Gothic"/>
                <a:cs typeface="Malgun Gothic"/>
              </a:rPr>
              <a:t>사</a:t>
            </a:r>
            <a:r>
              <a:rPr sz="1000" spc="-10" dirty="0">
                <a:latin typeface="Malgun Gothic"/>
                <a:cs typeface="Malgun Gothic"/>
              </a:rPr>
              <a:t>는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160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동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180" dirty="0">
                <a:latin typeface="Malgun Gothic"/>
                <a:cs typeface="Malgun Gothic"/>
              </a:rPr>
              <a:t> </a:t>
            </a:r>
            <a:r>
              <a:rPr lang="ko-KR" altLang="en-US" sz="1000" dirty="0" smtClean="0">
                <a:latin typeface="Malgun Gothic"/>
                <a:cs typeface="Malgun Gothic"/>
              </a:rPr>
              <a:t>금액</a:t>
            </a:r>
            <a:r>
              <a:rPr sz="1000" dirty="0" smtClean="0">
                <a:latin typeface="Malgun Gothic"/>
                <a:cs typeface="Malgun Gothic"/>
              </a:rPr>
              <a:t>을</a:t>
            </a:r>
            <a:r>
              <a:rPr sz="1000" spc="0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다른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80" dirty="0">
                <a:latin typeface="Malgun Gothic"/>
                <a:cs typeface="Malgun Gothic"/>
              </a:rPr>
              <a:t> </a:t>
            </a:r>
            <a:r>
              <a:rPr sz="1000" dirty="0">
                <a:latin typeface="Malgun Gothic"/>
                <a:cs typeface="Malgun Gothic"/>
              </a:rPr>
              <a:t>채</a:t>
            </a:r>
            <a:r>
              <a:rPr sz="1000" spc="-15" dirty="0">
                <a:latin typeface="Malgun Gothic"/>
                <a:cs typeface="Malgun Gothic"/>
              </a:rPr>
              <a:t>무</a:t>
            </a:r>
            <a:r>
              <a:rPr sz="1000" spc="-10" dirty="0">
                <a:latin typeface="Malgun Gothic"/>
                <a:cs typeface="Malgun Gothic"/>
              </a:rPr>
              <a:t>(</a:t>
            </a:r>
            <a:r>
              <a:rPr sz="1000" dirty="0" err="1" smtClean="0">
                <a:latin typeface="Malgun Gothic"/>
                <a:cs typeface="Malgun Gothic"/>
              </a:rPr>
              <a:t>할</a:t>
            </a:r>
            <a:r>
              <a:rPr sz="1000" spc="-10" dirty="0" err="1" smtClean="0">
                <a:latin typeface="Malgun Gothic"/>
                <a:cs typeface="Malgun Gothic"/>
              </a:rPr>
              <a:t>부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금</a:t>
            </a:r>
            <a:r>
              <a:rPr sz="1000" spc="-10" dirty="0" smtClean="0">
                <a:latin typeface="Malgun Gothic"/>
                <a:cs typeface="Malgun Gothic"/>
              </a:rPr>
              <a:t>융</a:t>
            </a:r>
            <a:r>
              <a:rPr sz="1000" spc="-5" dirty="0">
                <a:latin typeface="Malgun Gothic"/>
                <a:cs typeface="Malgun Gothic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보</a:t>
            </a:r>
            <a:r>
              <a:rPr sz="1000" dirty="0">
                <a:latin typeface="Malgun Gothic"/>
                <a:cs typeface="Malgun Gothic"/>
              </a:rPr>
              <a:t>증</a:t>
            </a:r>
            <a:r>
              <a:rPr sz="1000" spc="-10" dirty="0">
                <a:latin typeface="Malgun Gothic"/>
                <a:cs typeface="Malgun Gothic"/>
              </a:rPr>
              <a:t>채무</a:t>
            </a:r>
            <a:r>
              <a:rPr sz="1000" spc="-5" dirty="0">
                <a:latin typeface="Malgun Gothic"/>
                <a:cs typeface="Malgun Gothic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</a:t>
            </a:r>
            <a:r>
              <a:rPr sz="1000" spc="120" dirty="0">
                <a:latin typeface="Times New Roman"/>
                <a:cs typeface="Times New Roman"/>
              </a:rPr>
              <a:t> </a:t>
            </a:r>
            <a:r>
              <a:rPr sz="1000" dirty="0">
                <a:latin typeface="Malgun Gothic"/>
                <a:cs typeface="Malgun Gothic"/>
              </a:rPr>
              <a:t>기</a:t>
            </a:r>
            <a:r>
              <a:rPr sz="1000" spc="-10" dirty="0">
                <a:latin typeface="Malgun Gothic"/>
                <a:cs typeface="Malgun Gothic"/>
              </a:rPr>
              <a:t>타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80" dirty="0">
                <a:latin typeface="Malgun Gothic"/>
                <a:cs typeface="Malgun Gothic"/>
              </a:rPr>
              <a:t> </a:t>
            </a:r>
            <a:r>
              <a:rPr sz="1000" dirty="0">
                <a:latin typeface="Malgun Gothic"/>
                <a:cs typeface="Malgun Gothic"/>
              </a:rPr>
              <a:t>등</a:t>
            </a:r>
            <a:r>
              <a:rPr sz="1000" spc="-10" dirty="0">
                <a:latin typeface="Malgun Gothic"/>
                <a:cs typeface="Malgun Gothic"/>
              </a:rPr>
              <a:t>)에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80" dirty="0">
                <a:latin typeface="Malgun Gothic"/>
                <a:cs typeface="Malgun Gothic"/>
              </a:rPr>
              <a:t> </a:t>
            </a:r>
            <a:r>
              <a:rPr sz="1000" dirty="0">
                <a:latin typeface="Malgun Gothic"/>
                <a:cs typeface="Malgun Gothic"/>
              </a:rPr>
              <a:t>우</a:t>
            </a:r>
            <a:r>
              <a:rPr sz="1000" spc="-10" dirty="0">
                <a:latin typeface="Malgun Gothic"/>
                <a:cs typeface="Malgun Gothic"/>
              </a:rPr>
              <a:t>선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80" dirty="0">
                <a:latin typeface="Malgun Gothic"/>
                <a:cs typeface="Malgun Gothic"/>
              </a:rPr>
              <a:t> </a:t>
            </a:r>
            <a:r>
              <a:rPr sz="1000" dirty="0" err="1">
                <a:latin typeface="Malgun Gothic"/>
                <a:cs typeface="Malgun Gothic"/>
              </a:rPr>
              <a:t>변</a:t>
            </a:r>
            <a:r>
              <a:rPr sz="1000" spc="-10" dirty="0" err="1">
                <a:latin typeface="Malgun Gothic"/>
                <a:cs typeface="Malgun Gothic"/>
              </a:rPr>
              <a:t>제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80" dirty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충</a:t>
            </a:r>
            <a:r>
              <a:rPr sz="1000" dirty="0" err="1" smtClean="0">
                <a:latin typeface="Malgun Gothic"/>
                <a:cs typeface="Malgun Gothic"/>
              </a:rPr>
              <a:t>당</a:t>
            </a:r>
            <a:r>
              <a:rPr lang="ko-KR" altLang="en-US" sz="1000" dirty="0" smtClean="0">
                <a:latin typeface="Malgun Gothic"/>
                <a:cs typeface="Malgun Gothic"/>
              </a:rPr>
              <a:t>합</a:t>
            </a:r>
            <a:r>
              <a:rPr sz="1000" spc="-10" dirty="0" err="1" smtClean="0">
                <a:latin typeface="Malgun Gothic"/>
                <a:cs typeface="Malgun Gothic"/>
              </a:rPr>
              <a:t>니다</a:t>
            </a:r>
            <a:r>
              <a:rPr sz="1000" spc="-5" dirty="0">
                <a:latin typeface="Malgun Gothic"/>
                <a:cs typeface="Malgun Gothic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단</a:t>
            </a:r>
            <a:r>
              <a:rPr sz="1000" spc="-5" dirty="0">
                <a:latin typeface="Malgun Gothic"/>
                <a:cs typeface="Malgun Gothic"/>
              </a:rPr>
              <a:t>,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120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변제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70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충당을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70" dirty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하고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-80" dirty="0">
                <a:latin typeface="Malgun Gothic"/>
                <a:cs typeface="Malgun Gothic"/>
              </a:rPr>
              <a:t> </a:t>
            </a:r>
            <a:r>
              <a:rPr lang="ko-KR" altLang="en-US" sz="1000" spc="-80" dirty="0" smtClean="0">
                <a:latin typeface="Malgun Gothic"/>
                <a:cs typeface="Malgun Gothic"/>
              </a:rPr>
              <a:t>잔액</a:t>
            </a:r>
            <a:r>
              <a:rPr sz="1000" spc="-10" dirty="0" smtClean="0">
                <a:latin typeface="Malgun Gothic"/>
                <a:cs typeface="Malgun Gothic"/>
              </a:rPr>
              <a:t>이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-70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있을 경우에는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5" dirty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남은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15" dirty="0">
                <a:latin typeface="Malgun Gothic"/>
                <a:cs typeface="Malgun Gothic"/>
              </a:rPr>
              <a:t> 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금액</a:t>
            </a:r>
            <a:r>
              <a:rPr sz="1000" spc="-10" dirty="0" smtClean="0">
                <a:latin typeface="Malgun Gothic"/>
                <a:cs typeface="Malgun Gothic"/>
              </a:rPr>
              <a:t>을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15" dirty="0" smtClean="0">
                <a:latin typeface="Malgun Gothic"/>
                <a:cs typeface="Malgun Gothic"/>
              </a:rPr>
              <a:t> </a:t>
            </a:r>
            <a:r>
              <a:rPr lang="ko-KR" altLang="en-US" sz="1000" dirty="0">
                <a:latin typeface="Malgun Gothic"/>
                <a:cs typeface="Malgun Gothic"/>
              </a:rPr>
              <a:t>신</a:t>
            </a:r>
            <a:r>
              <a:rPr sz="1000" spc="-10" dirty="0" err="1" smtClean="0">
                <a:latin typeface="Malgun Gothic"/>
                <a:cs typeface="Malgun Gothic"/>
              </a:rPr>
              <a:t>한카</a:t>
            </a:r>
            <a:r>
              <a:rPr lang="ko-KR" altLang="en-US" sz="1000" spc="-10" dirty="0">
                <a:latin typeface="Malgun Gothic"/>
                <a:cs typeface="Malgun Gothic"/>
              </a:rPr>
              <a:t>드</a:t>
            </a:r>
            <a:r>
              <a:rPr sz="1000" dirty="0" smtClean="0">
                <a:latin typeface="Malgun Gothic"/>
                <a:cs typeface="Malgun Gothic"/>
              </a:rPr>
              <a:t> </a:t>
            </a:r>
            <a:r>
              <a:rPr sz="1000" spc="20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결제</a:t>
            </a:r>
            <a:r>
              <a:rPr sz="1000" dirty="0">
                <a:latin typeface="Malgun Gothic"/>
                <a:cs typeface="Malgun Gothic"/>
              </a:rPr>
              <a:t>  </a:t>
            </a:r>
            <a:r>
              <a:rPr sz="1000" dirty="0" err="1">
                <a:latin typeface="Malgun Gothic"/>
                <a:cs typeface="Malgun Gothic"/>
              </a:rPr>
              <a:t>계</a:t>
            </a:r>
            <a:r>
              <a:rPr sz="1000" spc="-10" dirty="0" err="1">
                <a:latin typeface="Malgun Gothic"/>
                <a:cs typeface="Malgun Gothic"/>
              </a:rPr>
              <a:t>좌에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5" dirty="0">
                <a:latin typeface="Malgun Gothic"/>
                <a:cs typeface="Malgun Gothic"/>
              </a:rPr>
              <a:t> </a:t>
            </a:r>
            <a:r>
              <a:rPr lang="ko-KR" altLang="en-US" sz="1000" spc="5" dirty="0" err="1" smtClean="0">
                <a:latin typeface="Malgun Gothic"/>
                <a:cs typeface="Malgun Gothic"/>
              </a:rPr>
              <a:t>입금하여드립</a:t>
            </a:r>
            <a:r>
              <a:rPr sz="1000" spc="-10" dirty="0" err="1" smtClean="0">
                <a:latin typeface="Malgun Gothic"/>
                <a:cs typeface="Malgun Gothic"/>
              </a:rPr>
              <a:t>니</a:t>
            </a:r>
            <a:r>
              <a:rPr sz="1000" spc="-5" dirty="0" err="1" smtClean="0">
                <a:latin typeface="Malgun Gothic"/>
                <a:cs typeface="Malgun Gothic"/>
              </a:rPr>
              <a:t>다</a:t>
            </a:r>
            <a:r>
              <a:rPr sz="1000" spc="-5" dirty="0">
                <a:latin typeface="Malgun Gothic"/>
                <a:cs typeface="Malgun Gothic"/>
              </a:rPr>
              <a:t>.</a:t>
            </a:r>
            <a:r>
              <a:rPr sz="1000" dirty="0">
                <a:latin typeface="Times New Roman"/>
                <a:cs typeface="Times New Roman"/>
              </a:rPr>
              <a:t>  </a:t>
            </a:r>
            <a:r>
              <a:rPr sz="1000" spc="-35" dirty="0">
                <a:latin typeface="Times New Roman"/>
                <a:cs typeface="Times New Roman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(</a:t>
            </a:r>
            <a:r>
              <a:rPr sz="1000" spc="-10" dirty="0" err="1" smtClean="0">
                <a:latin typeface="Malgun Gothic"/>
                <a:cs typeface="Malgun Gothic"/>
              </a:rPr>
              <a:t>상</a:t>
            </a:r>
            <a:r>
              <a:rPr sz="1000" dirty="0" err="1" smtClean="0">
                <a:latin typeface="Malgun Gothic"/>
                <a:cs typeface="Malgun Gothic"/>
              </a:rPr>
              <a:t>품</a:t>
            </a:r>
            <a:r>
              <a:rPr sz="1000" spc="-10" dirty="0" err="1" smtClean="0">
                <a:latin typeface="Malgun Gothic"/>
                <a:cs typeface="Malgun Gothic"/>
              </a:rPr>
              <a:t>가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입자</a:t>
            </a:r>
            <a:r>
              <a:rPr sz="1000" spc="-10" dirty="0" smtClean="0">
                <a:latin typeface="Malgun Gothic"/>
                <a:cs typeface="Malgun Gothic"/>
              </a:rPr>
              <a:t>의</a:t>
            </a:r>
            <a:r>
              <a:rPr sz="1000" dirty="0" smtClean="0">
                <a:latin typeface="Malgun Gothic"/>
                <a:cs typeface="Malgun Gothic"/>
              </a:rPr>
              <a:t>  </a:t>
            </a:r>
            <a:r>
              <a:rPr sz="1000" spc="-10" dirty="0">
                <a:latin typeface="Malgun Gothic"/>
                <a:cs typeface="Malgun Gothic"/>
              </a:rPr>
              <a:t>주</a:t>
            </a:r>
            <a:r>
              <a:rPr sz="1000" dirty="0">
                <a:latin typeface="Malgun Gothic"/>
                <a:cs typeface="Malgun Gothic"/>
              </a:rPr>
              <a:t>거</a:t>
            </a:r>
            <a:r>
              <a:rPr sz="1000" spc="-10" dirty="0">
                <a:latin typeface="Malgun Gothic"/>
                <a:cs typeface="Malgun Gothic"/>
              </a:rPr>
              <a:t>래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5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계</a:t>
            </a:r>
            <a:r>
              <a:rPr sz="1000" dirty="0">
                <a:latin typeface="Malgun Gothic"/>
                <a:cs typeface="Malgun Gothic"/>
              </a:rPr>
              <a:t>좌</a:t>
            </a:r>
            <a:r>
              <a:rPr sz="1000" spc="-10" dirty="0">
                <a:latin typeface="Malgun Gothic"/>
                <a:cs typeface="Malgun Gothic"/>
              </a:rPr>
              <a:t>가</a:t>
            </a:r>
            <a:r>
              <a:rPr sz="1000" dirty="0">
                <a:latin typeface="Malgun Gothic"/>
                <a:cs typeface="Malgun Gothic"/>
              </a:rPr>
              <a:t> </a:t>
            </a:r>
            <a:r>
              <a:rPr sz="1000" spc="5" dirty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이미</a:t>
            </a:r>
            <a:r>
              <a:rPr sz="1000" spc="-10" dirty="0">
                <a:latin typeface="Malgun Gothic"/>
                <a:cs typeface="Malgun Gothic"/>
              </a:rPr>
              <a:t> </a:t>
            </a:r>
            <a:r>
              <a:rPr lang="ko-KR" altLang="en-US" sz="1000" spc="-10" dirty="0">
                <a:latin typeface="Malgun Gothic"/>
                <a:cs typeface="Malgun Gothic"/>
              </a:rPr>
              <a:t>소</a:t>
            </a:r>
            <a:r>
              <a:rPr sz="1000" spc="-10" dirty="0" err="1" smtClean="0">
                <a:latin typeface="Malgun Gothic"/>
                <a:cs typeface="Malgun Gothic"/>
              </a:rPr>
              <a:t>멸된</a:t>
            </a:r>
            <a:r>
              <a:rPr sz="1000" spc="150" dirty="0" smtClean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경</a:t>
            </a:r>
            <a:r>
              <a:rPr sz="1000" dirty="0" err="1">
                <a:latin typeface="Malgun Gothic"/>
                <a:cs typeface="Malgun Gothic"/>
              </a:rPr>
              <a:t>우</a:t>
            </a:r>
            <a:r>
              <a:rPr sz="1000" spc="-10" dirty="0" err="1">
                <a:latin typeface="Malgun Gothic"/>
                <a:cs typeface="Malgun Gothic"/>
              </a:rPr>
              <a:t>에는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보</a:t>
            </a:r>
            <a:r>
              <a:rPr sz="1000" dirty="0" err="1" smtClean="0">
                <a:latin typeface="Malgun Gothic"/>
                <a:cs typeface="Malgun Gothic"/>
              </a:rPr>
              <a:t>상</a:t>
            </a:r>
            <a:r>
              <a:rPr lang="ko-KR" altLang="en-US" sz="1000" spc="-10" dirty="0">
                <a:latin typeface="Malgun Gothic"/>
                <a:cs typeface="Malgun Gothic"/>
              </a:rPr>
              <a:t>금</a:t>
            </a:r>
            <a:r>
              <a:rPr sz="1000" spc="-10" dirty="0" smtClean="0">
                <a:latin typeface="Malgun Gothic"/>
                <a:cs typeface="Malgun Gothic"/>
              </a:rPr>
              <a:t>을</a:t>
            </a:r>
            <a:r>
              <a:rPr sz="1000" spc="150" dirty="0" smtClean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법</a:t>
            </a:r>
            <a:r>
              <a:rPr sz="1000" dirty="0" err="1" smtClean="0">
                <a:latin typeface="Malgun Gothic"/>
                <a:cs typeface="Malgun Gothic"/>
              </a:rPr>
              <a:t>정</a:t>
            </a:r>
            <a:r>
              <a:rPr sz="1000" spc="-10" dirty="0" err="1" smtClean="0">
                <a:latin typeface="Malgun Gothic"/>
                <a:cs typeface="Malgun Gothic"/>
              </a:rPr>
              <a:t>상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속</a:t>
            </a:r>
            <a:r>
              <a:rPr sz="1000" dirty="0" err="1" smtClean="0">
                <a:latin typeface="Malgun Gothic"/>
                <a:cs typeface="Malgun Gothic"/>
              </a:rPr>
              <a:t>인</a:t>
            </a:r>
            <a:r>
              <a:rPr sz="1000" spc="-10" dirty="0" err="1" smtClean="0">
                <a:latin typeface="Malgun Gothic"/>
                <a:cs typeface="Malgun Gothic"/>
              </a:rPr>
              <a:t>에게</a:t>
            </a:r>
            <a:r>
              <a:rPr sz="1000" spc="155" dirty="0" smtClean="0">
                <a:latin typeface="Malgun Gothic"/>
                <a:cs typeface="Malgun Gothic"/>
              </a:rPr>
              <a:t> </a:t>
            </a:r>
            <a:r>
              <a:rPr lang="ko-KR" altLang="en-US" sz="1000" spc="155" dirty="0" smtClean="0">
                <a:latin typeface="Malgun Gothic"/>
                <a:cs typeface="Malgun Gothic"/>
              </a:rPr>
              <a:t>지급</a:t>
            </a:r>
            <a:r>
              <a:rPr sz="1000" spc="-10" dirty="0" smtClean="0">
                <a:latin typeface="Malgun Gothic"/>
                <a:cs typeface="Malgun Gothic"/>
              </a:rPr>
              <a:t>하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여</a:t>
            </a:r>
            <a:r>
              <a:rPr sz="1000" spc="150" dirty="0" smtClean="0">
                <a:latin typeface="Malgun Gothic"/>
                <a:cs typeface="Malgun Gothic"/>
              </a:rPr>
              <a:t> </a:t>
            </a:r>
            <a:r>
              <a:rPr lang="ko-KR" altLang="en-US" sz="1000" spc="150" dirty="0" err="1" smtClean="0">
                <a:latin typeface="Malgun Gothic"/>
                <a:cs typeface="Malgun Gothic"/>
              </a:rPr>
              <a:t>드립</a:t>
            </a:r>
            <a:r>
              <a:rPr sz="1000" spc="-10" dirty="0" err="1" smtClean="0">
                <a:latin typeface="Malgun Gothic"/>
                <a:cs typeface="Malgun Gothic"/>
              </a:rPr>
              <a:t>니다</a:t>
            </a:r>
            <a:r>
              <a:rPr sz="1000" spc="0" dirty="0">
                <a:latin typeface="Malgun Gothic"/>
                <a:cs typeface="Malgun Gothic"/>
              </a:rPr>
              <a:t>.</a:t>
            </a:r>
            <a:r>
              <a:rPr sz="1000" spc="-5" dirty="0">
                <a:latin typeface="Malgun Gothic"/>
                <a:cs typeface="Malgun Gothic"/>
              </a:rPr>
              <a:t>)</a:t>
            </a:r>
            <a:endParaRPr sz="10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000" dirty="0">
              <a:latin typeface="Times New Roman"/>
              <a:cs typeface="Times New Roman"/>
            </a:endParaRPr>
          </a:p>
          <a:p>
            <a:pPr marL="12700" marR="7620" algn="just">
              <a:lnSpc>
                <a:spcPct val="143600"/>
              </a:lnSpc>
              <a:spcBef>
                <a:spcPts val="745"/>
              </a:spcBef>
            </a:pPr>
            <a:r>
              <a:rPr sz="1100" dirty="0">
                <a:latin typeface="Malgun Gothic"/>
                <a:cs typeface="Malgun Gothic"/>
              </a:rPr>
              <a:t>이 </a:t>
            </a:r>
            <a:r>
              <a:rPr sz="1100" spc="5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청구서 </a:t>
            </a:r>
            <a:r>
              <a:rPr sz="1100" spc="-10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상에 </a:t>
            </a:r>
            <a:r>
              <a:rPr sz="1100" spc="-10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기재된 </a:t>
            </a:r>
            <a:r>
              <a:rPr sz="1100" spc="-10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내용은 </a:t>
            </a:r>
            <a:r>
              <a:rPr sz="1100" spc="-5" dirty="0">
                <a:latin typeface="Malgun Gothic"/>
                <a:cs typeface="Malgun Gothic"/>
              </a:rPr>
              <a:t> </a:t>
            </a:r>
            <a:r>
              <a:rPr sz="1100" dirty="0" err="1">
                <a:latin typeface="Malgun Gothic"/>
                <a:cs typeface="Malgun Gothic"/>
              </a:rPr>
              <a:t>사실과</a:t>
            </a:r>
            <a:r>
              <a:rPr sz="1100" dirty="0">
                <a:latin typeface="Malgun Gothic"/>
                <a:cs typeface="Malgun Gothic"/>
              </a:rPr>
              <a:t> </a:t>
            </a:r>
            <a:r>
              <a:rPr sz="1100" spc="-10" dirty="0">
                <a:latin typeface="Malgun Gothic"/>
                <a:cs typeface="Malgun Gothic"/>
              </a:rPr>
              <a:t> </a:t>
            </a:r>
            <a:r>
              <a:rPr sz="1100" dirty="0" smtClean="0">
                <a:latin typeface="Malgun Gothic"/>
                <a:cs typeface="Malgun Gothic"/>
              </a:rPr>
              <a:t>틀</a:t>
            </a:r>
            <a:r>
              <a:rPr lang="ko-KR" altLang="en-US" sz="1100" dirty="0" err="1" smtClean="0">
                <a:latin typeface="Malgun Gothic"/>
                <a:cs typeface="Malgun Gothic"/>
              </a:rPr>
              <a:t>림없</a:t>
            </a:r>
            <a:r>
              <a:rPr sz="1100" dirty="0" err="1" smtClean="0">
                <a:latin typeface="Malgun Gothic"/>
                <a:cs typeface="Malgun Gothic"/>
              </a:rPr>
              <a:t>음을</a:t>
            </a:r>
            <a:r>
              <a:rPr sz="1100" dirty="0" smtClean="0">
                <a:latin typeface="Malgun Gothic"/>
                <a:cs typeface="Malgun Gothic"/>
              </a:rPr>
              <a:t> </a:t>
            </a:r>
            <a:r>
              <a:rPr sz="1100" spc="5" dirty="0" smtClean="0">
                <a:latin typeface="Malgun Gothic"/>
                <a:cs typeface="Malgun Gothic"/>
              </a:rPr>
              <a:t> </a:t>
            </a:r>
            <a:r>
              <a:rPr lang="ko-KR" altLang="en-US" sz="1100" spc="5" dirty="0" smtClean="0">
                <a:latin typeface="Malgun Gothic"/>
                <a:cs typeface="Malgun Gothic"/>
              </a:rPr>
              <a:t>확</a:t>
            </a:r>
            <a:r>
              <a:rPr sz="1100" spc="-15" dirty="0" err="1" smtClean="0">
                <a:latin typeface="Malgun Gothic"/>
                <a:cs typeface="Malgun Gothic"/>
              </a:rPr>
              <a:t>인</a:t>
            </a:r>
            <a:r>
              <a:rPr sz="1100" dirty="0" err="1" smtClean="0">
                <a:latin typeface="Malgun Gothic"/>
                <a:cs typeface="Malgun Gothic"/>
              </a:rPr>
              <a:t>하며</a:t>
            </a:r>
            <a:r>
              <a:rPr sz="1100" dirty="0">
                <a:latin typeface="Malgun Gothic"/>
                <a:cs typeface="Malgun Gothic"/>
              </a:rPr>
              <a:t>,</a:t>
            </a:r>
            <a:r>
              <a:rPr sz="1100" dirty="0">
                <a:latin typeface="Times New Roman"/>
                <a:cs typeface="Times New Roman"/>
              </a:rPr>
              <a:t>  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Malgun Gothic"/>
                <a:cs typeface="Malgun Gothic"/>
              </a:rPr>
              <a:t>기재</a:t>
            </a:r>
            <a:r>
              <a:rPr sz="1100" spc="-15" dirty="0">
                <a:latin typeface="Malgun Gothic"/>
                <a:cs typeface="Malgun Gothic"/>
              </a:rPr>
              <a:t>사</a:t>
            </a:r>
            <a:r>
              <a:rPr sz="1100" dirty="0">
                <a:latin typeface="Malgun Gothic"/>
                <a:cs typeface="Malgun Gothic"/>
              </a:rPr>
              <a:t>항의 </a:t>
            </a:r>
            <a:r>
              <a:rPr sz="1100" spc="5" dirty="0">
                <a:latin typeface="Malgun Gothic"/>
                <a:cs typeface="Malgun Gothic"/>
              </a:rPr>
              <a:t> </a:t>
            </a:r>
            <a:r>
              <a:rPr sz="1100" dirty="0" err="1">
                <a:latin typeface="Malgun Gothic"/>
                <a:cs typeface="Malgun Gothic"/>
              </a:rPr>
              <a:t>미</a:t>
            </a:r>
            <a:r>
              <a:rPr sz="1100" spc="-15" dirty="0" err="1">
                <a:latin typeface="Malgun Gothic"/>
                <a:cs typeface="Malgun Gothic"/>
              </a:rPr>
              <a:t>비</a:t>
            </a:r>
            <a:r>
              <a:rPr sz="1100" dirty="0" err="1">
                <a:latin typeface="Malgun Gothic"/>
                <a:cs typeface="Malgun Gothic"/>
              </a:rPr>
              <a:t>나</a:t>
            </a:r>
            <a:r>
              <a:rPr sz="1100" dirty="0">
                <a:latin typeface="Malgun Gothic"/>
                <a:cs typeface="Malgun Gothic"/>
              </a:rPr>
              <a:t> </a:t>
            </a:r>
            <a:r>
              <a:rPr sz="1100" spc="5" dirty="0">
                <a:latin typeface="Malgun Gothic"/>
                <a:cs typeface="Malgun Gothic"/>
              </a:rPr>
              <a:t> </a:t>
            </a:r>
            <a:r>
              <a:rPr sz="1100" spc="-15" dirty="0" err="1" smtClean="0">
                <a:latin typeface="Malgun Gothic"/>
                <a:cs typeface="Malgun Gothic"/>
              </a:rPr>
              <a:t>잘못으</a:t>
            </a:r>
            <a:r>
              <a:rPr lang="ko-KR" altLang="en-US" sz="1100" spc="-15" dirty="0" smtClean="0">
                <a:latin typeface="Malgun Gothic"/>
                <a:cs typeface="Malgun Gothic"/>
              </a:rPr>
              <a:t>로</a:t>
            </a:r>
            <a:r>
              <a:rPr sz="1100" spc="-15" dirty="0" smtClean="0">
                <a:latin typeface="Malgun Gothic"/>
                <a:cs typeface="Malgun Gothic"/>
              </a:rPr>
              <a:t> </a:t>
            </a:r>
            <a:r>
              <a:rPr sz="1100" dirty="0" err="1" smtClean="0">
                <a:latin typeface="Malgun Gothic"/>
                <a:cs typeface="Malgun Gothic"/>
              </a:rPr>
              <a:t>인하</a:t>
            </a:r>
            <a:r>
              <a:rPr lang="ko-KR" altLang="en-US" sz="1100" dirty="0" smtClean="0">
                <a:latin typeface="Malgun Gothic"/>
                <a:cs typeface="Malgun Gothic"/>
              </a:rPr>
              <a:t>여</a:t>
            </a:r>
            <a:r>
              <a:rPr sz="1100" spc="160" dirty="0" smtClean="0">
                <a:latin typeface="Malgun Gothic"/>
                <a:cs typeface="Malgun Gothic"/>
              </a:rPr>
              <a:t> </a:t>
            </a:r>
            <a:r>
              <a:rPr lang="ko-KR" altLang="en-US" sz="1100" spc="-15" dirty="0">
                <a:latin typeface="Malgun Gothic"/>
                <a:cs typeface="Malgun Gothic"/>
              </a:rPr>
              <a:t>받</a:t>
            </a:r>
            <a:r>
              <a:rPr sz="1100" dirty="0" smtClean="0">
                <a:latin typeface="Malgun Gothic"/>
                <a:cs typeface="Malgun Gothic"/>
              </a:rPr>
              <a:t>게</a:t>
            </a:r>
            <a:r>
              <a:rPr sz="1100" spc="160" dirty="0" smtClean="0">
                <a:latin typeface="Malgun Gothic"/>
                <a:cs typeface="Malgun Gothic"/>
              </a:rPr>
              <a:t> </a:t>
            </a:r>
            <a:r>
              <a:rPr sz="1100" spc="-15" dirty="0">
                <a:latin typeface="Malgun Gothic"/>
                <a:cs typeface="Malgun Gothic"/>
              </a:rPr>
              <a:t>되</a:t>
            </a:r>
            <a:r>
              <a:rPr sz="1100" dirty="0">
                <a:latin typeface="Malgun Gothic"/>
                <a:cs typeface="Malgun Gothic"/>
              </a:rPr>
              <a:t>는</a:t>
            </a:r>
            <a:r>
              <a:rPr sz="1100" spc="160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당</a:t>
            </a:r>
            <a:r>
              <a:rPr sz="1100" spc="-15" dirty="0">
                <a:latin typeface="Malgun Gothic"/>
                <a:cs typeface="Malgun Gothic"/>
              </a:rPr>
              <a:t>사</a:t>
            </a:r>
            <a:r>
              <a:rPr sz="1100" dirty="0">
                <a:latin typeface="Malgun Gothic"/>
                <a:cs typeface="Malgun Gothic"/>
              </a:rPr>
              <a:t>의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보장</a:t>
            </a:r>
            <a:r>
              <a:rPr sz="1100" spc="155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제공</a:t>
            </a:r>
            <a:r>
              <a:rPr sz="1100" spc="160" dirty="0">
                <a:latin typeface="Malgun Gothic"/>
                <a:cs typeface="Malgun Gothic"/>
              </a:rPr>
              <a:t> </a:t>
            </a:r>
            <a:r>
              <a:rPr sz="1100" spc="-15" dirty="0" err="1">
                <a:latin typeface="Malgun Gothic"/>
                <a:cs typeface="Malgun Gothic"/>
              </a:rPr>
              <a:t>거</a:t>
            </a:r>
            <a:r>
              <a:rPr sz="1100" dirty="0" err="1">
                <a:latin typeface="Malgun Gothic"/>
                <a:cs typeface="Malgun Gothic"/>
              </a:rPr>
              <a:t>절에</a:t>
            </a:r>
            <a:r>
              <a:rPr sz="1100" spc="150" dirty="0">
                <a:latin typeface="Malgun Gothic"/>
                <a:cs typeface="Malgun Gothic"/>
              </a:rPr>
              <a:t> </a:t>
            </a:r>
            <a:r>
              <a:rPr sz="1100" spc="-15" dirty="0" err="1" smtClean="0">
                <a:latin typeface="Malgun Gothic"/>
                <a:cs typeface="Malgun Gothic"/>
              </a:rPr>
              <a:t>대</a:t>
            </a:r>
            <a:r>
              <a:rPr sz="1100" dirty="0" err="1" smtClean="0">
                <a:latin typeface="Malgun Gothic"/>
                <a:cs typeface="Malgun Gothic"/>
              </a:rPr>
              <a:t>하</a:t>
            </a:r>
            <a:r>
              <a:rPr lang="ko-KR" altLang="en-US" sz="1100" dirty="0" smtClean="0">
                <a:latin typeface="Malgun Gothic"/>
                <a:cs typeface="Malgun Gothic"/>
              </a:rPr>
              <a:t>여</a:t>
            </a:r>
            <a:r>
              <a:rPr sz="1100" spc="165" dirty="0" smtClean="0">
                <a:latin typeface="Malgun Gothic"/>
                <a:cs typeface="Malgun Gothic"/>
              </a:rPr>
              <a:t> </a:t>
            </a:r>
            <a:r>
              <a:rPr sz="1100" dirty="0" err="1">
                <a:latin typeface="Malgun Gothic"/>
                <a:cs typeface="Malgun Gothic"/>
              </a:rPr>
              <a:t>이</a:t>
            </a:r>
            <a:r>
              <a:rPr sz="1100" spc="-15" dirty="0" err="1">
                <a:latin typeface="Malgun Gothic"/>
                <a:cs typeface="Malgun Gothic"/>
              </a:rPr>
              <a:t>의</a:t>
            </a:r>
            <a:r>
              <a:rPr sz="1100" dirty="0" err="1">
                <a:latin typeface="Malgun Gothic"/>
                <a:cs typeface="Malgun Gothic"/>
              </a:rPr>
              <a:t>를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sz="1100" spc="-15" dirty="0" err="1" smtClean="0">
                <a:latin typeface="Malgun Gothic"/>
                <a:cs typeface="Malgun Gothic"/>
              </a:rPr>
              <a:t>제</a:t>
            </a:r>
            <a:r>
              <a:rPr sz="1100" dirty="0" err="1" smtClean="0">
                <a:latin typeface="Malgun Gothic"/>
                <a:cs typeface="Malgun Gothic"/>
              </a:rPr>
              <a:t>기하</a:t>
            </a:r>
            <a:r>
              <a:rPr lang="ko-KR" altLang="en-US" sz="1100" dirty="0" smtClean="0">
                <a:latin typeface="Malgun Gothic"/>
                <a:cs typeface="Malgun Gothic"/>
              </a:rPr>
              <a:t>지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않겠습</a:t>
            </a:r>
            <a:r>
              <a:rPr sz="1100" spc="-15" dirty="0">
                <a:latin typeface="Malgun Gothic"/>
                <a:cs typeface="Malgun Gothic"/>
              </a:rPr>
              <a:t>니</a:t>
            </a:r>
            <a:r>
              <a:rPr sz="1100" dirty="0">
                <a:latin typeface="Malgun Gothic"/>
                <a:cs typeface="Malgun Gothic"/>
              </a:rPr>
              <a:t>다.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618152" y="8972125"/>
            <a:ext cx="54546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100" spc="-15" dirty="0">
                <a:latin typeface="Malgun Gothic"/>
                <a:cs typeface="Malgun Gothic"/>
              </a:rPr>
              <a:t>신</a:t>
            </a:r>
            <a:r>
              <a:rPr sz="1100" dirty="0" err="1" smtClean="0">
                <a:latin typeface="Malgun Gothic"/>
                <a:cs typeface="Malgun Gothic"/>
              </a:rPr>
              <a:t>청일</a:t>
            </a:r>
            <a:r>
              <a:rPr sz="1100" spc="160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976299" y="8972125"/>
            <a:ext cx="1657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Malgun Gothic"/>
                <a:cs typeface="Malgun Gothic"/>
              </a:rPr>
              <a:t>년</a:t>
            </a:r>
            <a:endParaRPr sz="1100">
              <a:latin typeface="Malgun Gothic"/>
              <a:cs typeface="Malgun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812975" y="8972125"/>
            <a:ext cx="1657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Malgun Gothic"/>
                <a:cs typeface="Malgun Gothic"/>
              </a:rPr>
              <a:t>월</a:t>
            </a:r>
            <a:endParaRPr sz="1100">
              <a:latin typeface="Malgun Gothic"/>
              <a:cs typeface="Malgun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653081" y="8972125"/>
            <a:ext cx="1657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Malgun Gothic"/>
                <a:cs typeface="Malgun Gothic"/>
              </a:rPr>
              <a:t>일</a:t>
            </a:r>
            <a:endParaRPr sz="1100">
              <a:latin typeface="Malgun Gothic"/>
              <a:cs typeface="Malgun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36207" y="9389643"/>
            <a:ext cx="8261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Malgun Gothic"/>
                <a:cs typeface="Malgun Gothic"/>
              </a:rPr>
              <a:t>보장청</a:t>
            </a:r>
            <a:r>
              <a:rPr sz="1100" spc="-15" dirty="0">
                <a:latin typeface="Malgun Gothic"/>
                <a:cs typeface="Malgun Gothic"/>
              </a:rPr>
              <a:t>구</a:t>
            </a:r>
            <a:r>
              <a:rPr sz="1100" dirty="0">
                <a:latin typeface="Malgun Gothic"/>
                <a:cs typeface="Malgun Gothic"/>
              </a:rPr>
              <a:t>인</a:t>
            </a:r>
            <a:r>
              <a:rPr sz="1100" spc="160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:</a:t>
            </a:r>
            <a:endParaRPr sz="1100">
              <a:latin typeface="Malgun Gothic"/>
              <a:cs typeface="Malgun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93768" y="9389643"/>
            <a:ext cx="72517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5" dirty="0">
                <a:latin typeface="Malgun Gothic"/>
                <a:cs typeface="Malgun Gothic"/>
              </a:rPr>
              <a:t>(</a:t>
            </a:r>
            <a:r>
              <a:rPr sz="1100" spc="-15" dirty="0">
                <a:latin typeface="Malgun Gothic"/>
                <a:cs typeface="Malgun Gothic"/>
              </a:rPr>
              <a:t>서</a:t>
            </a:r>
            <a:r>
              <a:rPr sz="1100" dirty="0">
                <a:latin typeface="Malgun Gothic"/>
                <a:cs typeface="Malgun Gothic"/>
              </a:rPr>
              <a:t>명</a:t>
            </a:r>
            <a:r>
              <a:rPr sz="1100" spc="-10" dirty="0">
                <a:latin typeface="Malgun Gothic"/>
                <a:cs typeface="Malgun Gothic"/>
              </a:rPr>
              <a:t>/</a:t>
            </a:r>
            <a:r>
              <a:rPr sz="1100" dirty="0">
                <a:latin typeface="Malgun Gothic"/>
                <a:cs typeface="Malgun Gothic"/>
              </a:rPr>
              <a:t>날인)</a:t>
            </a:r>
            <a:endParaRPr sz="1100">
              <a:latin typeface="Malgun Gothic"/>
              <a:cs typeface="Malgun Gothic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932093"/>
              </p:ext>
            </p:extLst>
          </p:nvPr>
        </p:nvGraphicFramePr>
        <p:xfrm>
          <a:off x="672972" y="2316088"/>
          <a:ext cx="6185668" cy="31939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849"/>
                <a:gridCol w="958595"/>
                <a:gridCol w="2102229"/>
                <a:gridCol w="990599"/>
                <a:gridCol w="1524396"/>
              </a:tblGrid>
              <a:tr h="448817">
                <a:tc rowSpan="2">
                  <a:txBody>
                    <a:bodyPr/>
                    <a:lstStyle/>
                    <a:p>
                      <a:pPr marL="99695" marR="104139" indent="33020">
                        <a:lnSpc>
                          <a:spcPct val="1440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Malgun Gothic"/>
                          <a:cs typeface="Malgun Gothic"/>
                        </a:rPr>
                        <a:t>*</a:t>
                      </a:r>
                      <a:r>
                        <a:rPr sz="1000" b="1" dirty="0" err="1">
                          <a:latin typeface="Malgun Gothic"/>
                          <a:cs typeface="Malgun Gothic"/>
                        </a:rPr>
                        <a:t>상품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입자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28701">
                      <a:solidFill>
                        <a:srgbClr val="0000FF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30225">
                      <a:solidFill>
                        <a:srgbClr val="0000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성명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주민등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록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번호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28701">
                      <a:solidFill>
                        <a:srgbClr val="0000FF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957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701">
                      <a:solidFill>
                        <a:srgbClr val="0000FF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30225">
                      <a:solidFill>
                        <a:srgbClr val="0000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30225">
                      <a:solidFill>
                        <a:srgbClr val="0000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28701">
                      <a:solidFill>
                        <a:srgbClr val="0000FF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28701">
                      <a:solidFill>
                        <a:srgbClr val="0000FF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41772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성명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800" b="1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lang="ko-KR" altLang="en-US" sz="800" b="1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입자</a:t>
                      </a:r>
                      <a:r>
                        <a:rPr sz="800" b="1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와</a:t>
                      </a:r>
                      <a:r>
                        <a:rPr sz="800" b="1" spc="11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800" b="1" spc="-1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800" b="1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일할</a:t>
                      </a:r>
                      <a:r>
                        <a:rPr sz="800" b="1" spc="11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800" b="1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sz="800" b="1" spc="11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800" b="1" spc="-1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sz="800" b="1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기재)</a:t>
                      </a:r>
                      <a:endParaRPr sz="8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28701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주민등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록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번호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28701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8203">
                <a:tc rowSpan="2"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자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28701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28701">
                      <a:solidFill>
                        <a:srgbClr val="0000FF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500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3220" marR="168275" indent="-190500">
                        <a:lnSpc>
                          <a:spcPct val="144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입자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와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관계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8911">
                <a:tc rowSpan="3">
                  <a:txBody>
                    <a:bodyPr/>
                    <a:lstStyle/>
                    <a:p>
                      <a:pPr marL="64769" marR="62865" indent="-1270" algn="ctr">
                        <a:lnSpc>
                          <a:spcPct val="144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보장</a:t>
                      </a:r>
                      <a:endParaRPr lang="en-US" sz="1000" b="1" dirty="0" smtClean="0">
                        <a:latin typeface="Malgun Gothic"/>
                        <a:cs typeface="Malgun Gothic"/>
                      </a:endParaRPr>
                    </a:p>
                    <a:p>
                      <a:pPr marL="64769" marR="62865" indent="-1270" algn="ctr">
                        <a:lnSpc>
                          <a:spcPct val="144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청구인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spc="5" dirty="0" smtClean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lang="ko-KR" altLang="en-US" sz="1000" b="1" spc="5" dirty="0" smtClean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)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성명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32385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800" b="1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lang="ko-KR" altLang="en-US" sz="800" b="1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입자</a:t>
                      </a:r>
                      <a:r>
                        <a:rPr sz="800" b="1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와</a:t>
                      </a:r>
                      <a:r>
                        <a:rPr sz="800" b="1" spc="11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800" b="1" spc="-1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800" b="1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일할</a:t>
                      </a:r>
                      <a:r>
                        <a:rPr sz="800" b="1" spc="11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800" b="1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sz="800" b="1" spc="11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800" b="1" spc="-1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sz="800" b="1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기재)</a:t>
                      </a:r>
                      <a:endParaRPr sz="8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주민등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록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번호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6437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30225">
                      <a:solidFill>
                        <a:srgbClr val="0000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30225">
                      <a:solidFill>
                        <a:srgbClr val="0000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63220" marR="168275" indent="-190500">
                        <a:lnSpc>
                          <a:spcPct val="144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입자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와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관계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30225">
                      <a:solidFill>
                        <a:srgbClr val="0000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30225">
                      <a:solidFill>
                        <a:srgbClr val="0000FF"/>
                      </a:solidFill>
                      <a:prstDash val="solid"/>
                    </a:lnB>
                  </a:tcPr>
                </a:tc>
              </a:tr>
              <a:tr h="461009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Malgun Gothic"/>
                          <a:cs typeface="Malgun Gothic"/>
                        </a:rPr>
                        <a:t>*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휴대폰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28701">
                      <a:solidFill>
                        <a:srgbClr val="0000FF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28701">
                      <a:solidFill>
                        <a:srgbClr val="0000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28701">
                      <a:solidFill>
                        <a:srgbClr val="0000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7645">
                        <a:lnSpc>
                          <a:spcPct val="100000"/>
                        </a:lnSpc>
                      </a:pPr>
                      <a:r>
                        <a:rPr sz="1000" b="1" dirty="0">
                          <a:solidFill>
                            <a:srgbClr val="C00000"/>
                          </a:solidFill>
                          <a:latin typeface="Malgun Gothic"/>
                          <a:cs typeface="Malgun Gothic"/>
                        </a:rPr>
                        <a:t>*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유선번호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28701">
                      <a:solidFill>
                        <a:srgbClr val="0000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28701">
                      <a:solidFill>
                        <a:srgbClr val="0000FF"/>
                      </a:solidFill>
                      <a:prstDash val="solid"/>
                    </a:lnR>
                    <a:lnT w="30225">
                      <a:solidFill>
                        <a:srgbClr val="0000FF"/>
                      </a:solidFill>
                      <a:prstDash val="solid"/>
                    </a:lnT>
                    <a:lnB w="28701">
                      <a:solidFill>
                        <a:srgbClr val="0000F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33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204" y="684854"/>
            <a:ext cx="3912235" cy="13619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>
              <a:lnSpc>
                <a:spcPct val="100000"/>
              </a:lnSpc>
            </a:pP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채무유예</a:t>
            </a:r>
            <a:r>
              <a:rPr sz="1100" b="1" spc="150" dirty="0">
                <a:solidFill>
                  <a:srgbClr val="7F7F7F"/>
                </a:solidFill>
                <a:latin typeface="Malgun Gothic"/>
                <a:cs typeface="Malgun Gothic"/>
              </a:rPr>
              <a:t> 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사고</a:t>
            </a:r>
            <a:r>
              <a:rPr sz="1100" b="1" spc="-15" dirty="0">
                <a:solidFill>
                  <a:srgbClr val="7F7F7F"/>
                </a:solidFill>
                <a:latin typeface="Malgun Gothic"/>
                <a:cs typeface="Malgun Gothic"/>
              </a:rPr>
              <a:t>사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항</a:t>
            </a:r>
            <a:endParaRPr sz="11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2172335">
              <a:lnSpc>
                <a:spcPct val="100000"/>
              </a:lnSpc>
            </a:pPr>
            <a:r>
              <a:rPr sz="1600" b="1" spc="-20" dirty="0">
                <a:latin typeface="Malgun Gothic"/>
                <a:cs typeface="Malgun Gothic"/>
              </a:rPr>
              <a:t>채무유예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고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항</a:t>
            </a:r>
            <a:endParaRPr sz="16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sz="1200" b="1" dirty="0">
                <a:latin typeface="Malgun Gothic"/>
                <a:cs typeface="Malgun Gothic"/>
              </a:rPr>
              <a:t>[</a:t>
            </a:r>
            <a:r>
              <a:rPr sz="1200" b="1" dirty="0" smtClean="0">
                <a:latin typeface="Malgun Gothic"/>
                <a:cs typeface="Malgun Gothic"/>
              </a:rPr>
              <a:t>비</a:t>
            </a:r>
            <a:r>
              <a:rPr lang="ko-KR" altLang="en-US" sz="1200" b="1" dirty="0" smtClean="0">
                <a:latin typeface="Malgun Gothic"/>
                <a:cs typeface="Malgun Gothic"/>
              </a:rPr>
              <a:t>자발</a:t>
            </a:r>
            <a:r>
              <a:rPr sz="1200" b="1" dirty="0" err="1" smtClean="0">
                <a:latin typeface="Malgun Gothic"/>
                <a:cs typeface="Malgun Gothic"/>
              </a:rPr>
              <a:t>적실</a:t>
            </a:r>
            <a:r>
              <a:rPr sz="1200" b="1" spc="-5" dirty="0" err="1" smtClean="0">
                <a:latin typeface="Malgun Gothic"/>
                <a:cs typeface="Malgun Gothic"/>
              </a:rPr>
              <a:t>업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endParaRPr sz="1200" dirty="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4" y="4797244"/>
            <a:ext cx="3643629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5" dirty="0">
                <a:latin typeface="Malgun Gothic"/>
                <a:cs typeface="Malgun Gothic"/>
              </a:rPr>
              <a:t>※</a:t>
            </a:r>
            <a:r>
              <a:rPr sz="1000" spc="-10" dirty="0" smtClean="0">
                <a:latin typeface="Malgun Gothic"/>
                <a:cs typeface="Malgun Gothic"/>
              </a:rPr>
              <a:t>실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업</a:t>
            </a:r>
            <a:r>
              <a:rPr sz="1000" spc="-10" dirty="0" err="1" smtClean="0">
                <a:latin typeface="Malgun Gothic"/>
                <a:cs typeface="Malgun Gothic"/>
              </a:rPr>
              <a:t>상태에서</a:t>
            </a:r>
            <a:r>
              <a:rPr sz="1000" spc="150" dirty="0" smtClean="0">
                <a:latin typeface="Malgun Gothic"/>
                <a:cs typeface="Malgun Gothic"/>
              </a:rPr>
              <a:t> </a:t>
            </a:r>
            <a:r>
              <a:rPr lang="ko-KR" altLang="en-US" sz="1000" dirty="0">
                <a:latin typeface="Malgun Gothic"/>
                <a:cs typeface="Malgun Gothic"/>
              </a:rPr>
              <a:t>조</a:t>
            </a:r>
            <a:r>
              <a:rPr sz="1000" spc="-10" dirty="0" err="1" smtClean="0">
                <a:latin typeface="Malgun Gothic"/>
                <a:cs typeface="Malgun Gothic"/>
              </a:rPr>
              <a:t>기취</a:t>
            </a:r>
            <a:r>
              <a:rPr lang="ko-KR" altLang="en-US" sz="1000" spc="-10" dirty="0" err="1" smtClean="0">
                <a:latin typeface="Malgun Gothic"/>
                <a:cs typeface="Malgun Gothic"/>
              </a:rPr>
              <a:t>업시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 </a:t>
            </a:r>
            <a:r>
              <a:rPr sz="1000" dirty="0" err="1" smtClean="0">
                <a:latin typeface="Malgun Gothic"/>
                <a:cs typeface="Malgun Gothic"/>
              </a:rPr>
              <a:t>유</a:t>
            </a:r>
            <a:r>
              <a:rPr sz="1000" spc="-10" dirty="0" err="1" smtClean="0">
                <a:latin typeface="Malgun Gothic"/>
                <a:cs typeface="Malgun Gothic"/>
              </a:rPr>
              <a:t>예</a:t>
            </a:r>
            <a:r>
              <a:rPr sz="1000" spc="155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보장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종</a:t>
            </a:r>
            <a:r>
              <a:rPr sz="1000" dirty="0" err="1">
                <a:latin typeface="Malgun Gothic"/>
                <a:cs typeface="Malgun Gothic"/>
              </a:rPr>
              <a:t>료</a:t>
            </a:r>
            <a:r>
              <a:rPr sz="1000" spc="-10" dirty="0" smtClean="0">
                <a:latin typeface="Malgun Gothic"/>
                <a:cs typeface="Malgun Gothic"/>
              </a:rPr>
              <a:t>(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자</a:t>
            </a:r>
            <a:r>
              <a:rPr sz="1000" dirty="0" smtClean="0">
                <a:latin typeface="Malgun Gothic"/>
                <a:cs typeface="Malgun Gothic"/>
              </a:rPr>
              <a:t>영</a:t>
            </a:r>
            <a:r>
              <a:rPr lang="ko-KR" altLang="en-US" sz="1000" spc="-10" dirty="0">
                <a:latin typeface="Malgun Gothic"/>
                <a:cs typeface="Malgun Gothic"/>
              </a:rPr>
              <a:t>업</a:t>
            </a:r>
            <a:r>
              <a:rPr sz="1000" spc="150" dirty="0" smtClean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영위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sz="1000" dirty="0" smtClean="0">
                <a:latin typeface="Malgun Gothic"/>
                <a:cs typeface="Malgun Gothic"/>
              </a:rPr>
              <a:t>포</a:t>
            </a:r>
            <a:r>
              <a:rPr lang="ko-KR" altLang="en-US" sz="1000" spc="-10" dirty="0">
                <a:latin typeface="Malgun Gothic"/>
                <a:cs typeface="Malgun Gothic"/>
              </a:rPr>
              <a:t>함</a:t>
            </a:r>
            <a:r>
              <a:rPr sz="1000" spc="-5" dirty="0" smtClean="0">
                <a:latin typeface="Malgun Gothic"/>
                <a:cs typeface="Malgun Gothic"/>
              </a:rPr>
              <a:t>)</a:t>
            </a:r>
            <a:endParaRPr sz="1000" dirty="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544670"/>
              </p:ext>
            </p:extLst>
          </p:nvPr>
        </p:nvGraphicFramePr>
        <p:xfrm>
          <a:off x="683640" y="2174356"/>
          <a:ext cx="6174998" cy="256528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4849"/>
                <a:gridCol w="444216"/>
                <a:gridCol w="364996"/>
                <a:gridCol w="734955"/>
                <a:gridCol w="444246"/>
                <a:gridCol w="317754"/>
                <a:gridCol w="45722"/>
                <a:gridCol w="234051"/>
                <a:gridCol w="444257"/>
                <a:gridCol w="444377"/>
                <a:gridCol w="421368"/>
                <a:gridCol w="670760"/>
                <a:gridCol w="873447"/>
              </a:tblGrid>
              <a:tr h="365759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회사상호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퇴사일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86995" algn="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tabLst>
                          <a:tab pos="66738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회사주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회사연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락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처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59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퇴사사유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10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6156">
                <a:tc gridSpan="2"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유예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납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유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예</a:t>
                      </a:r>
                      <a:r>
                        <a:rPr lang="ko-KR" altLang="en-US" sz="1000" b="1" spc="0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간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실업지</a:t>
                      </a:r>
                      <a:r>
                        <a:rPr lang="ko-KR" altLang="en-US" sz="1000" b="1" spc="10" dirty="0">
                          <a:latin typeface="Malgun Gothic"/>
                          <a:cs typeface="Malgun Gothic"/>
                        </a:rPr>
                        <a:t>속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여부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283"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1000" spc="1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아니오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1000" spc="1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아니오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113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ct val="100000"/>
                        </a:lnSpc>
                      </a:pPr>
                      <a:r>
                        <a:rPr sz="1000" spc="1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아니오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7857" y="1231900"/>
            <a:ext cx="124650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521334" algn="l"/>
                <a:tab pos="1030605" algn="l"/>
              </a:tabLst>
            </a:pPr>
            <a:r>
              <a:rPr sz="1600" b="1" spc="-20" dirty="0">
                <a:latin typeface="Malgun Gothic"/>
                <a:cs typeface="Malgun Gothic"/>
              </a:rPr>
              <a:t>위	</a:t>
            </a:r>
            <a:r>
              <a:rPr lang="ko-KR" altLang="en-US" sz="1600" b="1" spc="-20" dirty="0" smtClean="0">
                <a:latin typeface="Malgun Gothic"/>
                <a:cs typeface="Malgun Gothic"/>
              </a:rPr>
              <a:t>임</a:t>
            </a:r>
            <a:r>
              <a:rPr sz="1600" b="1" spc="-20" dirty="0">
                <a:latin typeface="Malgun Gothic"/>
                <a:cs typeface="Malgun Gothic"/>
              </a:rPr>
              <a:t>	장</a:t>
            </a:r>
            <a:endParaRPr sz="1600" dirty="0">
              <a:latin typeface="Malgun Gothic"/>
              <a:cs typeface="Malgun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3212" y="2041150"/>
            <a:ext cx="155003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ko-KR" altLang="en-US" sz="1200" b="1" dirty="0">
                <a:latin typeface="Malgun Gothic"/>
                <a:cs typeface="Malgun Gothic"/>
              </a:rPr>
              <a:t>신</a:t>
            </a:r>
            <a:r>
              <a:rPr sz="1200" b="1" dirty="0" err="1" smtClean="0">
                <a:latin typeface="Malgun Gothic"/>
                <a:cs typeface="Malgun Gothic"/>
              </a:rPr>
              <a:t>한카</a:t>
            </a:r>
            <a:r>
              <a:rPr lang="ko-KR" altLang="en-US" sz="1200" b="1" dirty="0" err="1" smtClean="0">
                <a:latin typeface="Malgun Gothic"/>
                <a:cs typeface="Malgun Gothic"/>
              </a:rPr>
              <a:t>드</a:t>
            </a:r>
            <a:r>
              <a:rPr sz="1200" b="1" spc="175" dirty="0" smtClean="0">
                <a:latin typeface="Malgun Gothic"/>
                <a:cs typeface="Malgun Gothic"/>
              </a:rPr>
              <a:t> </a:t>
            </a:r>
            <a:r>
              <a:rPr sz="1200" b="1" dirty="0" smtClean="0">
                <a:latin typeface="Malgun Gothic"/>
                <a:cs typeface="Malgun Gothic"/>
              </a:rPr>
              <a:t>주</a:t>
            </a:r>
            <a:r>
              <a:rPr lang="ko-KR" altLang="en-US" sz="1200" b="1" dirty="0" smtClean="0">
                <a:latin typeface="Malgun Gothic"/>
                <a:cs typeface="Malgun Gothic"/>
              </a:rPr>
              <a:t>식</a:t>
            </a:r>
            <a:r>
              <a:rPr sz="1200" b="1" dirty="0" err="1" smtClean="0">
                <a:latin typeface="Malgun Gothic"/>
                <a:cs typeface="Malgun Gothic"/>
              </a:rPr>
              <a:t>회사</a:t>
            </a:r>
            <a:r>
              <a:rPr sz="1200" b="1" spc="175" dirty="0" smtClean="0">
                <a:latin typeface="Malgun Gothic"/>
                <a:cs typeface="Malgun Gothic"/>
              </a:rPr>
              <a:t> </a:t>
            </a:r>
            <a:r>
              <a:rPr sz="1200" b="1" dirty="0">
                <a:latin typeface="Malgun Gothic"/>
                <a:cs typeface="Malgun Gothic"/>
              </a:rPr>
              <a:t>앞</a:t>
            </a:r>
            <a:endParaRPr sz="1200" dirty="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8" y="2782647"/>
            <a:ext cx="91122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67335" algn="l"/>
              </a:tabLst>
            </a:pPr>
            <a:r>
              <a:rPr sz="1100" dirty="0">
                <a:latin typeface="Wingdings"/>
                <a:cs typeface="Wingdings"/>
              </a:rPr>
              <a:t>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dirty="0" smtClean="0">
                <a:latin typeface="Malgun Gothic"/>
                <a:cs typeface="Malgun Gothic"/>
              </a:rPr>
              <a:t>위</a:t>
            </a:r>
            <a:r>
              <a:rPr lang="ko-KR" altLang="en-US" sz="1100" dirty="0" smtClean="0">
                <a:latin typeface="Malgun Gothic"/>
                <a:cs typeface="Malgun Gothic"/>
              </a:rPr>
              <a:t>임</a:t>
            </a:r>
            <a:r>
              <a:rPr sz="1100" spc="160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내용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43204" y="6090372"/>
            <a:ext cx="5440680" cy="915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Malgun Gothic"/>
                <a:cs typeface="Malgun Gothic"/>
              </a:rPr>
              <a:t>※</a:t>
            </a:r>
            <a:r>
              <a:rPr sz="1100" spc="170" dirty="0">
                <a:latin typeface="Malgun Gothic"/>
                <a:cs typeface="Malgun Gothic"/>
              </a:rPr>
              <a:t> </a:t>
            </a:r>
            <a:r>
              <a:rPr sz="1100" dirty="0" smtClean="0">
                <a:latin typeface="Malgun Gothic"/>
                <a:cs typeface="Malgun Gothic"/>
              </a:rPr>
              <a:t>위</a:t>
            </a:r>
            <a:r>
              <a:rPr lang="ko-KR" altLang="en-US" sz="1100" spc="-15" dirty="0">
                <a:latin typeface="Malgun Gothic"/>
                <a:cs typeface="Malgun Gothic"/>
              </a:rPr>
              <a:t>임</a:t>
            </a:r>
            <a:r>
              <a:rPr sz="1100" dirty="0" err="1" smtClean="0">
                <a:latin typeface="Malgun Gothic"/>
                <a:cs typeface="Malgun Gothic"/>
              </a:rPr>
              <a:t>장은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sz="1100" dirty="0" smtClean="0">
                <a:latin typeface="Malgun Gothic"/>
                <a:cs typeface="Malgun Gothic"/>
              </a:rPr>
              <a:t>위</a:t>
            </a:r>
            <a:r>
              <a:rPr lang="ko-KR" altLang="en-US" sz="1100" dirty="0" smtClean="0">
                <a:latin typeface="Malgun Gothic"/>
                <a:cs typeface="Malgun Gothic"/>
              </a:rPr>
              <a:t>임자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sz="1100" spc="-15" dirty="0" err="1">
                <a:latin typeface="Malgun Gothic"/>
                <a:cs typeface="Malgun Gothic"/>
              </a:rPr>
              <a:t>본</a:t>
            </a:r>
            <a:r>
              <a:rPr sz="1100" dirty="0" err="1">
                <a:latin typeface="Malgun Gothic"/>
                <a:cs typeface="Malgun Gothic"/>
              </a:rPr>
              <a:t>인이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lang="ko-KR" altLang="en-US" sz="1100" dirty="0">
                <a:latin typeface="Malgun Gothic"/>
                <a:cs typeface="Malgun Gothic"/>
              </a:rPr>
              <a:t>직</a:t>
            </a:r>
            <a:r>
              <a:rPr sz="1100" dirty="0" smtClean="0">
                <a:latin typeface="Malgun Gothic"/>
                <a:cs typeface="Malgun Gothic"/>
              </a:rPr>
              <a:t>접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lang="ko-KR" altLang="en-US" sz="1100" dirty="0">
                <a:latin typeface="Malgun Gothic"/>
                <a:cs typeface="Malgun Gothic"/>
              </a:rPr>
              <a:t>작</a:t>
            </a:r>
            <a:r>
              <a:rPr sz="1100" spc="-15" dirty="0" err="1" smtClean="0">
                <a:latin typeface="Malgun Gothic"/>
                <a:cs typeface="Malgun Gothic"/>
              </a:rPr>
              <a:t>성</a:t>
            </a:r>
            <a:r>
              <a:rPr sz="1100" dirty="0" err="1" smtClean="0">
                <a:latin typeface="Malgun Gothic"/>
                <a:cs typeface="Malgun Gothic"/>
              </a:rPr>
              <a:t>하셔</a:t>
            </a:r>
            <a:r>
              <a:rPr lang="ko-KR" altLang="en-US" sz="1100" dirty="0">
                <a:latin typeface="Malgun Gothic"/>
                <a:cs typeface="Malgun Gothic"/>
              </a:rPr>
              <a:t>야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lang="ko-KR" altLang="en-US" sz="1100" dirty="0">
                <a:latin typeface="Malgun Gothic"/>
                <a:cs typeface="Malgun Gothic"/>
              </a:rPr>
              <a:t>합</a:t>
            </a:r>
            <a:r>
              <a:rPr sz="1100" dirty="0" err="1" smtClean="0">
                <a:latin typeface="Malgun Gothic"/>
                <a:cs typeface="Malgun Gothic"/>
              </a:rPr>
              <a:t>니다</a:t>
            </a:r>
            <a:r>
              <a:rPr sz="1100" dirty="0">
                <a:latin typeface="Malgun Gothic"/>
                <a:cs typeface="Malgun Gothic"/>
              </a:rPr>
              <a:t>.</a:t>
            </a:r>
          </a:p>
          <a:p>
            <a:pPr marL="12700">
              <a:lnSpc>
                <a:spcPct val="100000"/>
              </a:lnSpc>
              <a:spcBef>
                <a:spcPts val="575"/>
              </a:spcBef>
            </a:pPr>
            <a:r>
              <a:rPr sz="1100" dirty="0">
                <a:latin typeface="Malgun Gothic"/>
                <a:cs typeface="Malgun Gothic"/>
              </a:rPr>
              <a:t>※</a:t>
            </a:r>
            <a:r>
              <a:rPr sz="1100" spc="170" dirty="0">
                <a:latin typeface="Malgun Gothic"/>
                <a:cs typeface="Malgun Gothic"/>
              </a:rPr>
              <a:t> </a:t>
            </a:r>
            <a:r>
              <a:rPr sz="1100" dirty="0" smtClean="0">
                <a:latin typeface="Malgun Gothic"/>
                <a:cs typeface="Malgun Gothic"/>
              </a:rPr>
              <a:t>위</a:t>
            </a:r>
            <a:r>
              <a:rPr lang="ko-KR" altLang="en-US" sz="1100" spc="-15" dirty="0">
                <a:latin typeface="Malgun Gothic"/>
                <a:cs typeface="Malgun Gothic"/>
              </a:rPr>
              <a:t>임</a:t>
            </a:r>
            <a:r>
              <a:rPr sz="1100" dirty="0" smtClean="0">
                <a:latin typeface="Malgun Gothic"/>
                <a:cs typeface="Malgun Gothic"/>
              </a:rPr>
              <a:t>하</a:t>
            </a:r>
            <a:r>
              <a:rPr lang="ko-KR" altLang="en-US" sz="1100" dirty="0" err="1">
                <a:latin typeface="Malgun Gothic"/>
                <a:cs typeface="Malgun Gothic"/>
              </a:rPr>
              <a:t>시</a:t>
            </a:r>
            <a:r>
              <a:rPr sz="1100" dirty="0" smtClean="0">
                <a:latin typeface="Malgun Gothic"/>
                <a:cs typeface="Malgun Gothic"/>
              </a:rPr>
              <a:t>는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분은</a:t>
            </a:r>
            <a:r>
              <a:rPr sz="1100" spc="150" dirty="0">
                <a:latin typeface="Malgun Gothic"/>
                <a:cs typeface="Malgun Gothic"/>
              </a:rPr>
              <a:t> </a:t>
            </a:r>
            <a:r>
              <a:rPr sz="1100" spc="-15" dirty="0" err="1">
                <a:latin typeface="Malgun Gothic"/>
                <a:cs typeface="Malgun Gothic"/>
              </a:rPr>
              <a:t>인</a:t>
            </a:r>
            <a:r>
              <a:rPr sz="1100" dirty="0" err="1">
                <a:latin typeface="Malgun Gothic"/>
                <a:cs typeface="Malgun Gothic"/>
              </a:rPr>
              <a:t>감증명</a:t>
            </a:r>
            <a:r>
              <a:rPr sz="1100" spc="-15" dirty="0" err="1">
                <a:latin typeface="Malgun Gothic"/>
                <a:cs typeface="Malgun Gothic"/>
              </a:rPr>
              <a:t>서</a:t>
            </a:r>
            <a:r>
              <a:rPr sz="1100" dirty="0" err="1">
                <a:latin typeface="Malgun Gothic"/>
                <a:cs typeface="Malgun Gothic"/>
              </a:rPr>
              <a:t>를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sz="1100" dirty="0" err="1" smtClean="0">
                <a:latin typeface="Malgun Gothic"/>
                <a:cs typeface="Malgun Gothic"/>
              </a:rPr>
              <a:t>첨</a:t>
            </a:r>
            <a:r>
              <a:rPr sz="1100" spc="-15" dirty="0" err="1" smtClean="0">
                <a:latin typeface="Malgun Gothic"/>
                <a:cs typeface="Malgun Gothic"/>
              </a:rPr>
              <a:t>부</a:t>
            </a:r>
            <a:r>
              <a:rPr sz="1100" dirty="0" err="1" smtClean="0">
                <a:latin typeface="Malgun Gothic"/>
                <a:cs typeface="Malgun Gothic"/>
              </a:rPr>
              <a:t>하</a:t>
            </a:r>
            <a:r>
              <a:rPr lang="ko-KR" altLang="en-US" sz="1100" dirty="0" smtClean="0">
                <a:latin typeface="Malgun Gothic"/>
                <a:cs typeface="Malgun Gothic"/>
              </a:rPr>
              <a:t>여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sz="1100" spc="-15" dirty="0" smtClean="0">
                <a:latin typeface="Malgun Gothic"/>
                <a:cs typeface="Malgun Gothic"/>
              </a:rPr>
              <a:t>주</a:t>
            </a:r>
            <a:r>
              <a:rPr lang="ko-KR" altLang="en-US" sz="1100" dirty="0">
                <a:latin typeface="Malgun Gothic"/>
                <a:cs typeface="Malgun Gothic"/>
              </a:rPr>
              <a:t>시</a:t>
            </a:r>
            <a:r>
              <a:rPr sz="1100" dirty="0" smtClean="0">
                <a:latin typeface="Malgun Gothic"/>
                <a:cs typeface="Malgun Gothic"/>
              </a:rPr>
              <a:t>고</a:t>
            </a:r>
            <a:r>
              <a:rPr sz="1100" dirty="0">
                <a:latin typeface="Malgun Gothic"/>
                <a:cs typeface="Malgun Gothic"/>
              </a:rPr>
              <a:t>,</a:t>
            </a:r>
            <a:r>
              <a:rPr sz="1100" dirty="0">
                <a:latin typeface="Times New Roman"/>
                <a:cs typeface="Times New Roman"/>
              </a:rPr>
              <a:t>  </a:t>
            </a:r>
            <a:r>
              <a:rPr sz="1100" dirty="0" err="1">
                <a:latin typeface="Malgun Gothic"/>
                <a:cs typeface="Malgun Gothic"/>
              </a:rPr>
              <a:t>인감</a:t>
            </a:r>
            <a:r>
              <a:rPr sz="1100" spc="150" dirty="0">
                <a:latin typeface="Malgun Gothic"/>
                <a:cs typeface="Malgun Gothic"/>
              </a:rPr>
              <a:t> </a:t>
            </a:r>
            <a:r>
              <a:rPr lang="ko-KR" altLang="en-US" sz="1100" dirty="0">
                <a:latin typeface="Malgun Gothic"/>
                <a:cs typeface="Malgun Gothic"/>
              </a:rPr>
              <a:t>도</a:t>
            </a:r>
            <a:r>
              <a:rPr sz="1100" spc="-15" dirty="0" err="1" smtClean="0">
                <a:latin typeface="Malgun Gothic"/>
                <a:cs typeface="Malgun Gothic"/>
              </a:rPr>
              <a:t>장</a:t>
            </a:r>
            <a:r>
              <a:rPr sz="1100" dirty="0" err="1" smtClean="0">
                <a:latin typeface="Malgun Gothic"/>
                <a:cs typeface="Malgun Gothic"/>
              </a:rPr>
              <a:t>을</a:t>
            </a:r>
            <a:r>
              <a:rPr sz="1100" spc="165" dirty="0" smtClean="0">
                <a:latin typeface="Malgun Gothic"/>
                <a:cs typeface="Malgun Gothic"/>
              </a:rPr>
              <a:t> </a:t>
            </a:r>
            <a:r>
              <a:rPr sz="1100" dirty="0" err="1" smtClean="0">
                <a:latin typeface="Malgun Gothic"/>
                <a:cs typeface="Malgun Gothic"/>
              </a:rPr>
              <a:t>날</a:t>
            </a:r>
            <a:r>
              <a:rPr sz="1100" spc="-15" dirty="0" err="1" smtClean="0">
                <a:latin typeface="Malgun Gothic"/>
                <a:cs typeface="Malgun Gothic"/>
              </a:rPr>
              <a:t>인</a:t>
            </a:r>
            <a:r>
              <a:rPr sz="1100" dirty="0" err="1" smtClean="0">
                <a:latin typeface="Malgun Gothic"/>
                <a:cs typeface="Malgun Gothic"/>
              </a:rPr>
              <a:t>하</a:t>
            </a:r>
            <a:r>
              <a:rPr lang="ko-KR" altLang="en-US" sz="1100" dirty="0" smtClean="0">
                <a:latin typeface="Malgun Gothic"/>
                <a:cs typeface="Malgun Gothic"/>
              </a:rPr>
              <a:t>여</a:t>
            </a:r>
            <a:r>
              <a:rPr sz="1100" spc="165" dirty="0" smtClean="0">
                <a:latin typeface="Malgun Gothic"/>
                <a:cs typeface="Malgun Gothic"/>
              </a:rPr>
              <a:t> </a:t>
            </a:r>
            <a:r>
              <a:rPr sz="1100" dirty="0" smtClean="0">
                <a:latin typeface="Malgun Gothic"/>
                <a:cs typeface="Malgun Gothic"/>
              </a:rPr>
              <a:t>주</a:t>
            </a:r>
            <a:r>
              <a:rPr lang="ko-KR" altLang="en-US" sz="1100" spc="-15" dirty="0" err="1" smtClean="0">
                <a:latin typeface="Malgun Gothic"/>
                <a:cs typeface="Malgun Gothic"/>
              </a:rPr>
              <a:t>십시</a:t>
            </a:r>
            <a:r>
              <a:rPr sz="1100" dirty="0" smtClean="0">
                <a:latin typeface="Malgun Gothic"/>
                <a:cs typeface="Malgun Gothic"/>
              </a:rPr>
              <a:t>오</a:t>
            </a:r>
            <a:r>
              <a:rPr sz="1100" dirty="0">
                <a:latin typeface="Malgun Gothic"/>
                <a:cs typeface="Malgun Gothic"/>
              </a:rPr>
              <a:t>.</a:t>
            </a: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100" dirty="0" err="1">
                <a:latin typeface="Malgun Gothic"/>
                <a:cs typeface="Malgun Gothic"/>
              </a:rPr>
              <a:t>상기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sz="1100" dirty="0" smtClean="0">
                <a:latin typeface="Malgun Gothic"/>
                <a:cs typeface="Malgun Gothic"/>
              </a:rPr>
              <a:t>위</a:t>
            </a:r>
            <a:r>
              <a:rPr lang="ko-KR" altLang="en-US" sz="1100" dirty="0" smtClean="0">
                <a:latin typeface="Malgun Gothic"/>
                <a:cs typeface="Malgun Gothic"/>
              </a:rPr>
              <a:t>임</a:t>
            </a:r>
            <a:r>
              <a:rPr sz="1100" spc="150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사</a:t>
            </a:r>
            <a:r>
              <a:rPr sz="1100" spc="-15" dirty="0">
                <a:latin typeface="Malgun Gothic"/>
                <a:cs typeface="Malgun Gothic"/>
              </a:rPr>
              <a:t>항</a:t>
            </a:r>
            <a:r>
              <a:rPr sz="1100" dirty="0">
                <a:latin typeface="Malgun Gothic"/>
                <a:cs typeface="Malgun Gothic"/>
              </a:rPr>
              <a:t>의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처</a:t>
            </a:r>
            <a:r>
              <a:rPr sz="1100" spc="-15" dirty="0">
                <a:latin typeface="Malgun Gothic"/>
                <a:cs typeface="Malgun Gothic"/>
              </a:rPr>
              <a:t>리</a:t>
            </a:r>
            <a:r>
              <a:rPr sz="1100" dirty="0">
                <a:latin typeface="Malgun Gothic"/>
                <a:cs typeface="Malgun Gothic"/>
              </a:rPr>
              <a:t>에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관한</a:t>
            </a:r>
            <a:r>
              <a:rPr sz="1100" spc="155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일체의</a:t>
            </a:r>
            <a:r>
              <a:rPr sz="1100" spc="150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권한을</a:t>
            </a:r>
            <a:r>
              <a:rPr sz="1100" spc="140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위</a:t>
            </a:r>
            <a:r>
              <a:rPr sz="1100" spc="160" dirty="0">
                <a:latin typeface="Malgun Gothic"/>
                <a:cs typeface="Malgun Gothic"/>
              </a:rPr>
              <a:t> </a:t>
            </a:r>
            <a:r>
              <a:rPr sz="1100" dirty="0" err="1">
                <a:latin typeface="Malgun Gothic"/>
                <a:cs typeface="Malgun Gothic"/>
              </a:rPr>
              <a:t>대리</a:t>
            </a:r>
            <a:r>
              <a:rPr sz="1100" spc="-15" dirty="0" err="1">
                <a:latin typeface="Malgun Gothic"/>
                <a:cs typeface="Malgun Gothic"/>
              </a:rPr>
              <a:t>인</a:t>
            </a:r>
            <a:r>
              <a:rPr sz="1100" dirty="0" err="1">
                <a:latin typeface="Malgun Gothic"/>
                <a:cs typeface="Malgun Gothic"/>
              </a:rPr>
              <a:t>에</a:t>
            </a:r>
            <a:r>
              <a:rPr sz="1100" spc="165" dirty="0">
                <a:latin typeface="Malgun Gothic"/>
                <a:cs typeface="Malgun Gothic"/>
              </a:rPr>
              <a:t> </a:t>
            </a:r>
            <a:r>
              <a:rPr sz="1100" spc="-15" dirty="0" smtClean="0">
                <a:latin typeface="Malgun Gothic"/>
                <a:cs typeface="Malgun Gothic"/>
              </a:rPr>
              <a:t>위</a:t>
            </a:r>
            <a:r>
              <a:rPr lang="ko-KR" altLang="en-US" sz="1100" dirty="0" err="1" smtClean="0">
                <a:latin typeface="Malgun Gothic"/>
                <a:cs typeface="Malgun Gothic"/>
              </a:rPr>
              <a:t>임합</a:t>
            </a:r>
            <a:r>
              <a:rPr sz="1100" spc="-15" dirty="0" err="1" smtClean="0">
                <a:latin typeface="Malgun Gothic"/>
                <a:cs typeface="Malgun Gothic"/>
              </a:rPr>
              <a:t>니다</a:t>
            </a:r>
            <a:r>
              <a:rPr sz="1100" dirty="0">
                <a:latin typeface="Malgun Gothic"/>
                <a:cs typeface="Malgun Gothic"/>
              </a:rPr>
              <a:t>.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43211" y="7539698"/>
            <a:ext cx="122110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267335" algn="l"/>
                <a:tab pos="757555" algn="l"/>
              </a:tabLst>
            </a:pPr>
            <a:r>
              <a:rPr sz="1100" dirty="0">
                <a:latin typeface="Wingdings"/>
                <a:cs typeface="Wingdings"/>
              </a:rPr>
              <a:t></a:t>
            </a:r>
            <a:r>
              <a:rPr sz="1100" dirty="0">
                <a:latin typeface="Times New Roman"/>
                <a:cs typeface="Times New Roman"/>
              </a:rPr>
              <a:t>	</a:t>
            </a:r>
            <a:r>
              <a:rPr sz="1100" dirty="0">
                <a:latin typeface="Malgun Gothic"/>
                <a:cs typeface="Malgun Gothic"/>
              </a:rPr>
              <a:t>위</a:t>
            </a:r>
            <a:r>
              <a:rPr sz="1100" spc="160" dirty="0">
                <a:latin typeface="Malgun Gothic"/>
                <a:cs typeface="Malgun Gothic"/>
              </a:rPr>
              <a:t> </a:t>
            </a:r>
            <a:r>
              <a:rPr lang="ko-KR" altLang="en-US" sz="1100" spc="160" dirty="0" smtClean="0">
                <a:latin typeface="Malgun Gothic"/>
                <a:cs typeface="Malgun Gothic"/>
              </a:rPr>
              <a:t>임</a:t>
            </a:r>
            <a:r>
              <a:rPr sz="1100" dirty="0">
                <a:latin typeface="Malgun Gothic"/>
                <a:cs typeface="Malgun Gothic"/>
              </a:rPr>
              <a:t>	일</a:t>
            </a:r>
            <a:r>
              <a:rPr sz="1100" spc="150" dirty="0">
                <a:latin typeface="Malgun Gothic"/>
                <a:cs typeface="Malgun Gothic"/>
              </a:rPr>
              <a:t> </a:t>
            </a:r>
            <a:r>
              <a:rPr lang="ko-KR" altLang="en-US" sz="1100" spc="150" dirty="0" smtClean="0">
                <a:latin typeface="Malgun Gothic"/>
                <a:cs typeface="Malgun Gothic"/>
              </a:rPr>
              <a:t>자</a:t>
            </a:r>
            <a:r>
              <a:rPr sz="1100" spc="160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: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917068" y="7539698"/>
            <a:ext cx="1657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Malgun Gothic"/>
                <a:cs typeface="Malgun Gothic"/>
              </a:rPr>
              <a:t>년</a:t>
            </a:r>
            <a:endParaRPr sz="1100">
              <a:latin typeface="Malgun Gothic"/>
              <a:cs typeface="Malgun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685164" y="7539698"/>
            <a:ext cx="1657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Malgun Gothic"/>
                <a:cs typeface="Malgun Gothic"/>
              </a:rPr>
              <a:t>월</a:t>
            </a:r>
            <a:endParaRPr sz="1100">
              <a:latin typeface="Malgun Gothic"/>
              <a:cs typeface="Malgun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53523" y="7539698"/>
            <a:ext cx="165735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dirty="0">
                <a:latin typeface="Malgun Gothic"/>
                <a:cs typeface="Malgun Gothic"/>
              </a:rPr>
              <a:t>일</a:t>
            </a:r>
            <a:endParaRPr sz="1100">
              <a:latin typeface="Malgun Gothic"/>
              <a:cs typeface="Malgun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43215" y="8263598"/>
            <a:ext cx="1221105" cy="7313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7335" marR="5080" indent="-255270" algn="just">
              <a:lnSpc>
                <a:spcPct val="144200"/>
              </a:lnSpc>
            </a:pPr>
            <a:r>
              <a:rPr sz="1100" dirty="0">
                <a:latin typeface="Wingdings"/>
                <a:cs typeface="Wingdings"/>
              </a:rPr>
              <a:t></a:t>
            </a:r>
            <a:r>
              <a:rPr sz="1100" dirty="0">
                <a:latin typeface="Times New Roman"/>
                <a:cs typeface="Times New Roman"/>
              </a:rPr>
              <a:t>   </a:t>
            </a:r>
            <a:r>
              <a:rPr sz="1100" dirty="0" smtClean="0">
                <a:latin typeface="Malgun Gothic"/>
                <a:cs typeface="Malgun Gothic"/>
              </a:rPr>
              <a:t>위   </a:t>
            </a:r>
            <a:r>
              <a:rPr sz="1100" spc="105" dirty="0" smtClean="0">
                <a:latin typeface="Malgun Gothic"/>
                <a:cs typeface="Malgun Gothic"/>
              </a:rPr>
              <a:t> </a:t>
            </a:r>
            <a:r>
              <a:rPr lang="ko-KR" altLang="en-US" sz="1100" spc="105" dirty="0" smtClean="0">
                <a:latin typeface="Malgun Gothic"/>
                <a:cs typeface="Malgun Gothic"/>
              </a:rPr>
              <a:t>임</a:t>
            </a:r>
            <a:r>
              <a:rPr sz="1100" dirty="0" smtClean="0">
                <a:latin typeface="Malgun Gothic"/>
                <a:cs typeface="Malgun Gothic"/>
              </a:rPr>
              <a:t>   </a:t>
            </a:r>
            <a:r>
              <a:rPr sz="1100" spc="95" dirty="0" smtClean="0">
                <a:latin typeface="Malgun Gothic"/>
                <a:cs typeface="Malgun Gothic"/>
              </a:rPr>
              <a:t> </a:t>
            </a:r>
            <a:r>
              <a:rPr lang="ko-KR" altLang="en-US" sz="1100" spc="95" dirty="0" smtClean="0">
                <a:latin typeface="Malgun Gothic"/>
                <a:cs typeface="Malgun Gothic"/>
              </a:rPr>
              <a:t>자</a:t>
            </a:r>
            <a:r>
              <a:rPr sz="1100" spc="160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: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 err="1" smtClean="0">
                <a:latin typeface="Malgun Gothic"/>
                <a:cs typeface="Malgun Gothic"/>
              </a:rPr>
              <a:t>주민등</a:t>
            </a:r>
            <a:r>
              <a:rPr lang="ko-KR" altLang="en-US" sz="1100" dirty="0" err="1" smtClean="0">
                <a:latin typeface="Malgun Gothic"/>
                <a:cs typeface="Malgun Gothic"/>
              </a:rPr>
              <a:t>록</a:t>
            </a:r>
            <a:r>
              <a:rPr sz="1100" dirty="0" err="1" smtClean="0">
                <a:latin typeface="Malgun Gothic"/>
                <a:cs typeface="Malgun Gothic"/>
              </a:rPr>
              <a:t>번호</a:t>
            </a:r>
            <a:r>
              <a:rPr sz="1100" spc="160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:</a:t>
            </a:r>
            <a:r>
              <a:rPr sz="110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Malgun Gothic"/>
                <a:cs typeface="Malgun Gothic"/>
              </a:rPr>
              <a:t>연   </a:t>
            </a:r>
            <a:r>
              <a:rPr sz="1100" spc="105" dirty="0">
                <a:latin typeface="Malgun Gothic"/>
                <a:cs typeface="Malgun Gothic"/>
              </a:rPr>
              <a:t> </a:t>
            </a:r>
            <a:r>
              <a:rPr lang="ko-KR" altLang="en-US" sz="1100" dirty="0">
                <a:latin typeface="Malgun Gothic"/>
                <a:cs typeface="Malgun Gothic"/>
              </a:rPr>
              <a:t>락</a:t>
            </a:r>
            <a:r>
              <a:rPr sz="1100" dirty="0" smtClean="0">
                <a:latin typeface="Malgun Gothic"/>
                <a:cs typeface="Malgun Gothic"/>
              </a:rPr>
              <a:t>   </a:t>
            </a:r>
            <a:r>
              <a:rPr sz="1100" spc="95" dirty="0" smtClean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처</a:t>
            </a:r>
            <a:r>
              <a:rPr sz="1100" spc="160" dirty="0">
                <a:latin typeface="Malgun Gothic"/>
                <a:cs typeface="Malgun Gothic"/>
              </a:rPr>
              <a:t> </a:t>
            </a:r>
            <a:r>
              <a:rPr sz="1100" dirty="0">
                <a:latin typeface="Malgun Gothic"/>
                <a:cs typeface="Malgun Gothic"/>
              </a:rPr>
              <a:t>: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965584" y="8263598"/>
            <a:ext cx="67056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spc="-15" dirty="0">
                <a:latin typeface="Malgun Gothic"/>
                <a:cs typeface="Malgun Gothic"/>
              </a:rPr>
              <a:t>(</a:t>
            </a:r>
            <a:r>
              <a:rPr sz="1100" dirty="0">
                <a:latin typeface="Malgun Gothic"/>
                <a:cs typeface="Malgun Gothic"/>
              </a:rPr>
              <a:t>인감날인)</a:t>
            </a:r>
            <a:endParaRPr sz="1100">
              <a:latin typeface="Malgun Gothic"/>
              <a:cs typeface="Malgun Gothic"/>
            </a:endParaRPr>
          </a:p>
        </p:txBody>
      </p:sp>
      <p:graphicFrame>
        <p:nvGraphicFramePr>
          <p:cNvPr id="12" name="object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702172"/>
              </p:ext>
            </p:extLst>
          </p:nvPr>
        </p:nvGraphicFramePr>
        <p:xfrm>
          <a:off x="689736" y="3011546"/>
          <a:ext cx="6175001" cy="27786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6401"/>
                <a:gridCol w="757808"/>
                <a:gridCol w="1602421"/>
                <a:gridCol w="888047"/>
                <a:gridCol w="1710324"/>
              </a:tblGrid>
              <a:tr h="463295">
                <a:tc rowSpan="2">
                  <a:txBody>
                    <a:bodyPr/>
                    <a:lstStyle/>
                    <a:p>
                      <a:pPr marL="127635" marR="122555" indent="158115">
                        <a:lnSpc>
                          <a:spcPct val="144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상품가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입자</a:t>
                      </a:r>
                      <a:r>
                        <a:rPr lang="en-US" altLang="ko-KR" sz="1000" b="1" dirty="0" smtClean="0">
                          <a:latin typeface="Malgun Gothic"/>
                          <a:cs typeface="Malgun Gothic"/>
                        </a:rPr>
                        <a:t/>
                      </a:r>
                      <a:br>
                        <a:rPr lang="en-US" altLang="ko-KR" sz="1000" b="1" dirty="0" smtClean="0">
                          <a:latin typeface="Malgun Gothic"/>
                          <a:cs typeface="Malgun Gothic"/>
                        </a:rPr>
                      </a:b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또는</a:t>
                      </a:r>
                      <a:r>
                        <a:rPr lang="en-US" sz="1000" b="1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법정</a:t>
                      </a:r>
                      <a:r>
                        <a:rPr lang="ko-KR" altLang="en-US" sz="1000" b="1" spc="10" dirty="0" smtClean="0">
                          <a:latin typeface="Malgun Gothic"/>
                          <a:cs typeface="Malgun Gothic"/>
                        </a:rPr>
                        <a:t>상속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인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  <a:p>
                      <a:pPr marL="208279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위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임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하는</a:t>
                      </a:r>
                      <a:r>
                        <a:rPr sz="1000" b="1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분)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성명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주민등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록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번호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369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63295"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대리인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위</a:t>
                      </a:r>
                      <a:r>
                        <a:rPr lang="ko-KR" altLang="en-US" sz="1000" b="1" dirty="0" err="1" smtClean="0">
                          <a:latin typeface="Malgun Gothic"/>
                          <a:cs typeface="Malgun Gothic"/>
                        </a:rPr>
                        <a:t>임받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는</a:t>
                      </a:r>
                      <a:r>
                        <a:rPr sz="1000" b="1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분)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성명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969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주민등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록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번호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-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61771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63295">
                <a:tc gridSpan="2">
                  <a:txBody>
                    <a:bodyPr/>
                    <a:lstStyle/>
                    <a:p>
                      <a:pPr marL="50673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대리</a:t>
                      </a: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관계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463295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위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임</a:t>
                      </a:r>
                      <a:r>
                        <a:rPr sz="1000" b="1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사항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71374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채무면제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·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유예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품</a:t>
                      </a:r>
                      <a:r>
                        <a:rPr sz="1000" b="1" spc="15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보장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구</a:t>
                      </a:r>
                      <a:r>
                        <a:rPr sz="1000" b="1" spc="14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반에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관한</a:t>
                      </a:r>
                      <a:r>
                        <a:rPr sz="1000" b="1" spc="15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권한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85873" y="1112265"/>
            <a:ext cx="3987165" cy="2527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spc="-5" dirty="0">
                <a:latin typeface="Malgun Gothic"/>
                <a:cs typeface="Malgun Gothic"/>
              </a:rPr>
              <a:t>개인(신용)</a:t>
            </a:r>
            <a:r>
              <a:rPr sz="1600" b="1" spc="0" dirty="0">
                <a:latin typeface="Malgun Gothic"/>
                <a:cs typeface="Malgun Gothic"/>
              </a:rPr>
              <a:t>정</a:t>
            </a:r>
            <a:r>
              <a:rPr sz="1600" b="1" spc="-5" dirty="0">
                <a:latin typeface="Malgun Gothic"/>
                <a:cs typeface="Malgun Gothic"/>
              </a:rPr>
              <a:t>보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5" dirty="0">
                <a:latin typeface="Malgun Gothic"/>
                <a:cs typeface="Malgun Gothic"/>
              </a:rPr>
              <a:t>수집·이용</a:t>
            </a:r>
            <a:r>
              <a:rPr sz="1600" b="1" spc="0" dirty="0">
                <a:latin typeface="Malgun Gothic"/>
                <a:cs typeface="Malgun Gothic"/>
              </a:rPr>
              <a:t>·</a:t>
            </a:r>
            <a:r>
              <a:rPr sz="1600" b="1" spc="-5" dirty="0">
                <a:latin typeface="Malgun Gothic"/>
                <a:cs typeface="Malgun Gothic"/>
              </a:rPr>
              <a:t>조회</a:t>
            </a:r>
            <a:r>
              <a:rPr sz="1600" b="1" spc="5" dirty="0">
                <a:latin typeface="Malgun Gothic"/>
                <a:cs typeface="Malgun Gothic"/>
              </a:rPr>
              <a:t>·</a:t>
            </a:r>
            <a:r>
              <a:rPr sz="1600" b="1" spc="-5" dirty="0">
                <a:latin typeface="Malgun Gothic"/>
                <a:cs typeface="Malgun Gothic"/>
              </a:rPr>
              <a:t>제공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5" dirty="0">
                <a:latin typeface="Malgun Gothic"/>
                <a:cs typeface="Malgun Gothic"/>
              </a:rPr>
              <a:t>동의서</a:t>
            </a:r>
            <a:endParaRPr sz="1600" dirty="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4" y="8994614"/>
            <a:ext cx="6075680" cy="77168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just">
              <a:lnSpc>
                <a:spcPct val="118600"/>
              </a:lnSpc>
            </a:pPr>
            <a:r>
              <a:rPr sz="700" spc="-5" dirty="0">
                <a:latin typeface="Malgun Gothic"/>
                <a:cs typeface="Malgun Gothic"/>
              </a:rPr>
              <a:t>※</a:t>
            </a:r>
            <a:r>
              <a:rPr sz="700" spc="120" dirty="0">
                <a:latin typeface="Malgun Gothic"/>
                <a:cs typeface="Malgun Gothic"/>
              </a:rPr>
              <a:t> </a:t>
            </a:r>
            <a:r>
              <a:rPr sz="700" spc="-5" dirty="0" err="1">
                <a:latin typeface="Malgun Gothic"/>
                <a:cs typeface="Malgun Gothic"/>
              </a:rPr>
              <a:t>상기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동의</a:t>
            </a:r>
            <a:r>
              <a:rPr sz="700" spc="0" dirty="0" err="1" smtClean="0">
                <a:latin typeface="Malgun Gothic"/>
                <a:cs typeface="Malgun Gothic"/>
              </a:rPr>
              <a:t>사</a:t>
            </a:r>
            <a:r>
              <a:rPr sz="700" spc="-5" dirty="0" err="1" smtClean="0">
                <a:latin typeface="Malgun Gothic"/>
                <a:cs typeface="Malgun Gothic"/>
              </a:rPr>
              <a:t>항은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채</a:t>
            </a:r>
            <a:r>
              <a:rPr sz="700" spc="-5" dirty="0" err="1" smtClean="0">
                <a:latin typeface="Malgun Gothic"/>
                <a:cs typeface="Malgun Gothic"/>
              </a:rPr>
              <a:t>무면제</a:t>
            </a:r>
            <a:r>
              <a:rPr sz="700" spc="0" dirty="0" err="1">
                <a:latin typeface="Malgun Gothic"/>
                <a:cs typeface="Malgun Gothic"/>
              </a:rPr>
              <a:t>·</a:t>
            </a:r>
            <a:r>
              <a:rPr sz="700" spc="-5" dirty="0" err="1">
                <a:latin typeface="Malgun Gothic"/>
                <a:cs typeface="Malgun Gothic"/>
              </a:rPr>
              <a:t>유예</a:t>
            </a:r>
            <a:r>
              <a:rPr sz="700" spc="0" dirty="0" err="1">
                <a:latin typeface="Malgun Gothic"/>
                <a:cs typeface="Malgun Gothic"/>
              </a:rPr>
              <a:t>상</a:t>
            </a:r>
            <a:r>
              <a:rPr sz="700" spc="-5" dirty="0" err="1">
                <a:latin typeface="Malgun Gothic"/>
                <a:cs typeface="Malgun Gothic"/>
              </a:rPr>
              <a:t>품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보상을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위한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필</a:t>
            </a:r>
            <a:r>
              <a:rPr sz="700" spc="-5" dirty="0" err="1" smtClean="0">
                <a:latin typeface="Malgun Gothic"/>
                <a:cs typeface="Malgun Gothic"/>
              </a:rPr>
              <a:t>수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사</a:t>
            </a:r>
            <a:r>
              <a:rPr sz="700" spc="0" dirty="0" err="1" smtClean="0">
                <a:latin typeface="Malgun Gothic"/>
                <a:cs typeface="Malgun Gothic"/>
              </a:rPr>
              <a:t>항</a:t>
            </a:r>
            <a:r>
              <a:rPr sz="700" spc="-5" dirty="0" err="1" smtClean="0">
                <a:latin typeface="Malgun Gothic"/>
                <a:cs typeface="Malgun Gothic"/>
              </a:rPr>
              <a:t>입니다</a:t>
            </a:r>
            <a:r>
              <a:rPr sz="700" spc="-5" dirty="0">
                <a:latin typeface="Malgun Gothic"/>
                <a:cs typeface="Malgun Gothic"/>
              </a:rPr>
              <a:t>.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귀</a:t>
            </a:r>
            <a:r>
              <a:rPr sz="700" spc="-5" dirty="0" err="1" smtClean="0">
                <a:latin typeface="Malgun Gothic"/>
                <a:cs typeface="Malgun Gothic"/>
              </a:rPr>
              <a:t>하는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동</a:t>
            </a:r>
            <a:r>
              <a:rPr sz="700" spc="0" dirty="0" err="1" smtClean="0">
                <a:latin typeface="Malgun Gothic"/>
                <a:cs typeface="Malgun Gothic"/>
              </a:rPr>
              <a:t>의</a:t>
            </a:r>
            <a:r>
              <a:rPr sz="700" spc="-5" dirty="0" err="1" smtClean="0">
                <a:latin typeface="Malgun Gothic"/>
                <a:cs typeface="Malgun Gothic"/>
              </a:rPr>
              <a:t>를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거</a:t>
            </a:r>
            <a:r>
              <a:rPr sz="700" spc="0" dirty="0" err="1" smtClean="0">
                <a:latin typeface="Malgun Gothic"/>
                <a:cs typeface="Malgun Gothic"/>
              </a:rPr>
              <a:t>부</a:t>
            </a:r>
            <a:r>
              <a:rPr sz="700" spc="-5" dirty="0" err="1" smtClean="0">
                <a:latin typeface="Malgun Gothic"/>
                <a:cs typeface="Malgun Gothic"/>
              </a:rPr>
              <a:t>할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권</a:t>
            </a:r>
            <a:r>
              <a:rPr sz="700" spc="0" dirty="0" err="1" smtClean="0">
                <a:latin typeface="Malgun Gothic"/>
                <a:cs typeface="Malgun Gothic"/>
              </a:rPr>
              <a:t>리</a:t>
            </a:r>
            <a:r>
              <a:rPr sz="700" spc="-5" dirty="0" err="1" smtClean="0">
                <a:latin typeface="Malgun Gothic"/>
                <a:cs typeface="Malgun Gothic"/>
              </a:rPr>
              <a:t>가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있</a:t>
            </a:r>
            <a:r>
              <a:rPr sz="700" spc="0" dirty="0" err="1" smtClean="0">
                <a:latin typeface="Malgun Gothic"/>
                <a:cs typeface="Malgun Gothic"/>
              </a:rPr>
              <a:t>으</a:t>
            </a:r>
            <a:r>
              <a:rPr sz="700" spc="-5" dirty="0" err="1" smtClean="0">
                <a:latin typeface="Malgun Gothic"/>
                <a:cs typeface="Malgun Gothic"/>
              </a:rPr>
              <a:t>나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부동의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smtClean="0">
                <a:latin typeface="Malgun Gothic"/>
                <a:cs typeface="Malgun Gothic"/>
              </a:rPr>
              <a:t>시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보상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지</a:t>
            </a:r>
            <a:r>
              <a:rPr sz="700" spc="-5" dirty="0" err="1" smtClean="0">
                <a:latin typeface="Malgun Gothic"/>
                <a:cs typeface="Malgun Gothic"/>
              </a:rPr>
              <a:t>급과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관</a:t>
            </a:r>
            <a:r>
              <a:rPr sz="700" spc="-5" dirty="0" err="1" smtClean="0">
                <a:latin typeface="Malgun Gothic"/>
                <a:cs typeface="Malgun Gothic"/>
              </a:rPr>
              <a:t>련된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서</a:t>
            </a:r>
            <a:r>
              <a:rPr sz="700" spc="0" dirty="0" err="1" smtClean="0">
                <a:latin typeface="Malgun Gothic"/>
                <a:cs typeface="Malgun Gothic"/>
              </a:rPr>
              <a:t>비</a:t>
            </a:r>
            <a:r>
              <a:rPr sz="700" spc="-5" dirty="0" err="1" smtClean="0">
                <a:latin typeface="Malgun Gothic"/>
                <a:cs typeface="Malgun Gothic"/>
              </a:rPr>
              <a:t>스</a:t>
            </a:r>
            <a:r>
              <a:rPr sz="700" spc="-5" dirty="0" smtClean="0">
                <a:latin typeface="Malgun Gothic"/>
                <a:cs typeface="Malgun Gothic"/>
              </a:rPr>
              <a:t> </a:t>
            </a:r>
            <a:r>
              <a:rPr sz="700" spc="-5" dirty="0">
                <a:latin typeface="Malgun Gothic"/>
                <a:cs typeface="Malgun Gothic"/>
              </a:rPr>
              <a:t>제공이</a:t>
            </a:r>
            <a:r>
              <a:rPr sz="700" spc="114" dirty="0">
                <a:latin typeface="Malgun Gothic"/>
                <a:cs typeface="Malgun Gothic"/>
              </a:rPr>
              <a:t> </a:t>
            </a:r>
            <a:r>
              <a:rPr sz="700" spc="-5" dirty="0">
                <a:latin typeface="Malgun Gothic"/>
                <a:cs typeface="Malgun Gothic"/>
              </a:rPr>
              <a:t>불가</a:t>
            </a:r>
            <a:r>
              <a:rPr sz="700" spc="0" dirty="0">
                <a:latin typeface="Malgun Gothic"/>
                <a:cs typeface="Malgun Gothic"/>
              </a:rPr>
              <a:t>능</a:t>
            </a:r>
            <a:r>
              <a:rPr sz="700" spc="-5" dirty="0">
                <a:latin typeface="Malgun Gothic"/>
                <a:cs typeface="Malgun Gothic"/>
              </a:rPr>
              <a:t>할</a:t>
            </a:r>
            <a:r>
              <a:rPr sz="700" spc="100" dirty="0">
                <a:latin typeface="Malgun Gothic"/>
                <a:cs typeface="Malgun Gothic"/>
              </a:rPr>
              <a:t> </a:t>
            </a:r>
            <a:r>
              <a:rPr sz="700" spc="-5" dirty="0">
                <a:latin typeface="Malgun Gothic"/>
                <a:cs typeface="Malgun Gothic"/>
              </a:rPr>
              <a:t>수</a:t>
            </a:r>
            <a:r>
              <a:rPr sz="700" spc="110" dirty="0">
                <a:latin typeface="Malgun Gothic"/>
                <a:cs typeface="Malgun Gothic"/>
              </a:rPr>
              <a:t> </a:t>
            </a:r>
            <a:r>
              <a:rPr sz="700" spc="-5" dirty="0">
                <a:latin typeface="Malgun Gothic"/>
                <a:cs typeface="Malgun Gothic"/>
              </a:rPr>
              <a:t>있음을</a:t>
            </a:r>
            <a:r>
              <a:rPr sz="700" spc="110" dirty="0">
                <a:latin typeface="Malgun Gothic"/>
                <a:cs typeface="Malgun Gothic"/>
              </a:rPr>
              <a:t> </a:t>
            </a:r>
            <a:r>
              <a:rPr sz="700" spc="-5" dirty="0">
                <a:latin typeface="Malgun Gothic"/>
                <a:cs typeface="Malgun Gothic"/>
              </a:rPr>
              <a:t>알려</a:t>
            </a:r>
            <a:r>
              <a:rPr sz="700" spc="0" dirty="0">
                <a:latin typeface="Malgun Gothic"/>
                <a:cs typeface="Malgun Gothic"/>
              </a:rPr>
              <a:t>드립</a:t>
            </a:r>
            <a:r>
              <a:rPr sz="700" spc="-5" dirty="0">
                <a:latin typeface="Malgun Gothic"/>
                <a:cs typeface="Malgun Gothic"/>
              </a:rPr>
              <a:t>니다.</a:t>
            </a:r>
            <a:endParaRPr sz="7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  <a:spcBef>
                <a:spcPts val="26"/>
              </a:spcBef>
            </a:pPr>
            <a:endParaRPr sz="85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119000"/>
              </a:lnSpc>
            </a:pPr>
            <a:r>
              <a:rPr sz="700" spc="-5" dirty="0">
                <a:latin typeface="Malgun Gothic"/>
                <a:cs typeface="Malgun Gothic"/>
              </a:rPr>
              <a:t>※ </a:t>
            </a:r>
            <a:r>
              <a:rPr sz="700" spc="0" dirty="0" err="1" smtClean="0">
                <a:latin typeface="Malgun Gothic"/>
                <a:cs typeface="Malgun Gothic"/>
              </a:rPr>
              <a:t>보</a:t>
            </a:r>
            <a:r>
              <a:rPr sz="700" spc="-5" dirty="0" err="1" smtClean="0">
                <a:latin typeface="Malgun Gothic"/>
                <a:cs typeface="Malgun Gothic"/>
              </a:rPr>
              <a:t>상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관련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구비</a:t>
            </a:r>
            <a:r>
              <a:rPr sz="700" spc="0" dirty="0" err="1" smtClean="0">
                <a:latin typeface="Malgun Gothic"/>
                <a:cs typeface="Malgun Gothic"/>
              </a:rPr>
              <a:t>서</a:t>
            </a:r>
            <a:r>
              <a:rPr sz="700" spc="-5" dirty="0" err="1" smtClean="0">
                <a:latin typeface="Malgun Gothic"/>
                <a:cs typeface="Malgun Gothic"/>
              </a:rPr>
              <a:t>류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smtClean="0">
                <a:latin typeface="Malgun Gothic"/>
                <a:cs typeface="Malgun Gothic"/>
              </a:rPr>
              <a:t>: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보장청</a:t>
            </a:r>
            <a:r>
              <a:rPr sz="700" spc="0" dirty="0" err="1" smtClean="0">
                <a:latin typeface="Malgun Gothic"/>
                <a:cs typeface="Malgun Gothic"/>
              </a:rPr>
              <a:t>구</a:t>
            </a:r>
            <a:r>
              <a:rPr sz="700" spc="-5" dirty="0" err="1" smtClean="0">
                <a:latin typeface="Malgun Gothic"/>
                <a:cs typeface="Malgun Gothic"/>
              </a:rPr>
              <a:t>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개</a:t>
            </a:r>
            <a:r>
              <a:rPr sz="700" spc="-5" dirty="0" err="1" smtClean="0">
                <a:latin typeface="Malgun Gothic"/>
                <a:cs typeface="Malgun Gothic"/>
              </a:rPr>
              <a:t>인</a:t>
            </a:r>
            <a:r>
              <a:rPr sz="700" spc="-5" dirty="0">
                <a:latin typeface="Malgun Gothic"/>
                <a:cs typeface="Malgun Gothic"/>
              </a:rPr>
              <a:t>(신용)</a:t>
            </a:r>
            <a:r>
              <a:rPr sz="700" spc="0" dirty="0">
                <a:latin typeface="Malgun Gothic"/>
                <a:cs typeface="Malgun Gothic"/>
              </a:rPr>
              <a:t>정</a:t>
            </a:r>
            <a:r>
              <a:rPr sz="700" spc="-5" dirty="0">
                <a:latin typeface="Malgun Gothic"/>
                <a:cs typeface="Malgun Gothic"/>
              </a:rPr>
              <a:t>보수집·</a:t>
            </a:r>
            <a:r>
              <a:rPr sz="700" spc="0" dirty="0">
                <a:latin typeface="Malgun Gothic"/>
                <a:cs typeface="Malgun Gothic"/>
              </a:rPr>
              <a:t>이</a:t>
            </a:r>
            <a:r>
              <a:rPr sz="700" spc="-5" dirty="0">
                <a:latin typeface="Malgun Gothic"/>
                <a:cs typeface="Malgun Gothic"/>
              </a:rPr>
              <a:t>용·조회</a:t>
            </a:r>
            <a:r>
              <a:rPr sz="700" dirty="0">
                <a:latin typeface="Malgun Gothic"/>
                <a:cs typeface="Malgun Gothic"/>
              </a:rPr>
              <a:t>·</a:t>
            </a:r>
            <a:r>
              <a:rPr sz="700" spc="-5" dirty="0">
                <a:latin typeface="Malgun Gothic"/>
                <a:cs typeface="Malgun Gothic"/>
              </a:rPr>
              <a:t>제</a:t>
            </a:r>
            <a:r>
              <a:rPr sz="700" spc="0" dirty="0">
                <a:latin typeface="Malgun Gothic"/>
                <a:cs typeface="Malgun Gothic"/>
              </a:rPr>
              <a:t>공</a:t>
            </a:r>
            <a:r>
              <a:rPr sz="700" spc="-5" dirty="0">
                <a:latin typeface="Malgun Gothic"/>
                <a:cs typeface="Malgun Gothic"/>
              </a:rPr>
              <a:t>동의서,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보장</a:t>
            </a:r>
            <a:r>
              <a:rPr sz="700" spc="0" dirty="0" err="1" smtClean="0">
                <a:latin typeface="Malgun Gothic"/>
                <a:cs typeface="Malgun Gothic"/>
              </a:rPr>
              <a:t>사</a:t>
            </a:r>
            <a:r>
              <a:rPr sz="700" spc="-5" dirty="0" err="1" smtClean="0">
                <a:latin typeface="Malgun Gothic"/>
                <a:cs typeface="Malgun Gothic"/>
              </a:rPr>
              <a:t>고체</a:t>
            </a:r>
            <a:r>
              <a:rPr sz="700" spc="0" dirty="0" err="1" smtClean="0">
                <a:latin typeface="Malgun Gothic"/>
                <a:cs typeface="Malgun Gothic"/>
              </a:rPr>
              <a:t>크</a:t>
            </a:r>
            <a:r>
              <a:rPr sz="700" spc="-5" dirty="0" err="1" smtClean="0">
                <a:latin typeface="Malgun Gothic"/>
                <a:cs typeface="Malgun Gothic"/>
              </a:rPr>
              <a:t>지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사망</a:t>
            </a:r>
            <a:r>
              <a:rPr sz="700" spc="0" dirty="0" err="1" smtClean="0">
                <a:latin typeface="Malgun Gothic"/>
                <a:cs typeface="Malgun Gothic"/>
              </a:rPr>
              <a:t>진</a:t>
            </a:r>
            <a:r>
              <a:rPr sz="700" spc="-5" dirty="0" err="1" smtClean="0">
                <a:latin typeface="Malgun Gothic"/>
                <a:cs typeface="Malgun Gothic"/>
              </a:rPr>
              <a:t>단서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사건</a:t>
            </a:r>
            <a:r>
              <a:rPr sz="700" spc="0" dirty="0" err="1" smtClean="0">
                <a:latin typeface="Malgun Gothic"/>
                <a:cs typeface="Malgun Gothic"/>
              </a:rPr>
              <a:t>사</a:t>
            </a:r>
            <a:r>
              <a:rPr sz="700" spc="-5" dirty="0" err="1" smtClean="0">
                <a:latin typeface="Malgun Gothic"/>
                <a:cs typeface="Malgun Gothic"/>
              </a:rPr>
              <a:t>고사</a:t>
            </a:r>
            <a:r>
              <a:rPr sz="700" spc="0" dirty="0" err="1" smtClean="0">
                <a:latin typeface="Malgun Gothic"/>
                <a:cs typeface="Malgun Gothic"/>
              </a:rPr>
              <a:t>실</a:t>
            </a:r>
            <a:r>
              <a:rPr sz="700" spc="-5" dirty="0" err="1" smtClean="0">
                <a:latin typeface="Malgun Gothic"/>
                <a:cs typeface="Malgun Gothic"/>
              </a:rPr>
              <a:t>확인원</a:t>
            </a:r>
            <a:r>
              <a:rPr sz="700" spc="-5" dirty="0">
                <a:latin typeface="Malgun Gothic"/>
                <a:cs typeface="Malgun Gothic"/>
              </a:rPr>
              <a:t>, 교통사</a:t>
            </a:r>
            <a:r>
              <a:rPr sz="700" spc="0" dirty="0">
                <a:latin typeface="Malgun Gothic"/>
                <a:cs typeface="Malgun Gothic"/>
              </a:rPr>
              <a:t>고</a:t>
            </a:r>
            <a:r>
              <a:rPr sz="700" spc="-5" dirty="0">
                <a:latin typeface="Malgun Gothic"/>
                <a:cs typeface="Malgun Gothic"/>
              </a:rPr>
              <a:t>사실</a:t>
            </a:r>
            <a:r>
              <a:rPr sz="700" spc="0" dirty="0">
                <a:latin typeface="Malgun Gothic"/>
                <a:cs typeface="Malgun Gothic"/>
              </a:rPr>
              <a:t>확</a:t>
            </a:r>
            <a:r>
              <a:rPr sz="700" spc="-5" dirty="0">
                <a:latin typeface="Malgun Gothic"/>
                <a:cs typeface="Malgun Gothic"/>
              </a:rPr>
              <a:t>인원,</a:t>
            </a:r>
            <a:r>
              <a:rPr sz="700" dirty="0">
                <a:latin typeface="Malgun Gothic"/>
                <a:cs typeface="Malgun Gothic"/>
              </a:rPr>
              <a:t>  </a:t>
            </a:r>
            <a:r>
              <a:rPr sz="700" spc="-100" dirty="0">
                <a:latin typeface="Malgun Gothic"/>
                <a:cs typeface="Malgun Gothic"/>
              </a:rPr>
              <a:t> </a:t>
            </a:r>
            <a:r>
              <a:rPr sz="700" spc="-5" dirty="0">
                <a:latin typeface="Malgun Gothic"/>
                <a:cs typeface="Malgun Gothic"/>
              </a:rPr>
              <a:t>최</a:t>
            </a:r>
            <a:r>
              <a:rPr sz="700" spc="0" dirty="0">
                <a:latin typeface="Malgun Gothic"/>
                <a:cs typeface="Malgun Gothic"/>
              </a:rPr>
              <a:t>초</a:t>
            </a:r>
            <a:r>
              <a:rPr sz="700" spc="-5" dirty="0">
                <a:latin typeface="Malgun Gothic"/>
                <a:cs typeface="Malgun Gothic"/>
              </a:rPr>
              <a:t>진단서,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검</a:t>
            </a:r>
            <a:r>
              <a:rPr sz="700" spc="-5" dirty="0" err="1" smtClean="0">
                <a:latin typeface="Malgun Gothic"/>
                <a:cs typeface="Malgun Gothic"/>
              </a:rPr>
              <a:t>사결과지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장</a:t>
            </a:r>
            <a:r>
              <a:rPr sz="700" spc="-5" dirty="0" err="1" smtClean="0">
                <a:latin typeface="Malgun Gothic"/>
                <a:cs typeface="Malgun Gothic"/>
              </a:rPr>
              <a:t>애진</a:t>
            </a:r>
            <a:r>
              <a:rPr sz="700" spc="0" dirty="0" err="1" smtClean="0">
                <a:latin typeface="Malgun Gothic"/>
                <a:cs typeface="Malgun Gothic"/>
              </a:rPr>
              <a:t>단</a:t>
            </a:r>
            <a:r>
              <a:rPr sz="700" spc="-5" dirty="0" err="1" smtClean="0">
                <a:latin typeface="Malgun Gothic"/>
                <a:cs typeface="Malgun Gothic"/>
              </a:rPr>
              <a:t>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장</a:t>
            </a:r>
            <a:r>
              <a:rPr sz="700" spc="-5" dirty="0" err="1" smtClean="0">
                <a:latin typeface="Malgun Gothic"/>
                <a:cs typeface="Malgun Gothic"/>
              </a:rPr>
              <a:t>애인</a:t>
            </a:r>
            <a:r>
              <a:rPr sz="700" spc="0" dirty="0" err="1" smtClean="0">
                <a:latin typeface="Malgun Gothic"/>
                <a:cs typeface="Malgun Gothic"/>
              </a:rPr>
              <a:t>등</a:t>
            </a:r>
            <a:r>
              <a:rPr sz="700" spc="-5" dirty="0" err="1" smtClean="0">
                <a:latin typeface="Malgun Gothic"/>
                <a:cs typeface="Malgun Gothic"/>
              </a:rPr>
              <a:t>록증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진</a:t>
            </a:r>
            <a:r>
              <a:rPr sz="700" spc="0" dirty="0" err="1" smtClean="0">
                <a:latin typeface="Malgun Gothic"/>
                <a:cs typeface="Malgun Gothic"/>
              </a:rPr>
              <a:t>단</a:t>
            </a:r>
            <a:r>
              <a:rPr sz="700" spc="-5" dirty="0" err="1" smtClean="0">
                <a:latin typeface="Malgun Gothic"/>
                <a:cs typeface="Malgun Gothic"/>
              </a:rPr>
              <a:t>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후유</a:t>
            </a:r>
            <a:r>
              <a:rPr sz="700" spc="0" dirty="0" err="1" smtClean="0">
                <a:latin typeface="Malgun Gothic"/>
                <a:cs typeface="Malgun Gothic"/>
              </a:rPr>
              <a:t>장</a:t>
            </a:r>
            <a:r>
              <a:rPr sz="700" spc="-5" dirty="0" err="1" smtClean="0">
                <a:latin typeface="Malgun Gothic"/>
                <a:cs typeface="Malgun Gothic"/>
              </a:rPr>
              <a:t>해진</a:t>
            </a:r>
            <a:r>
              <a:rPr sz="700" spc="0" dirty="0" err="1" smtClean="0">
                <a:latin typeface="Malgun Gothic"/>
                <a:cs typeface="Malgun Gothic"/>
              </a:rPr>
              <a:t>단</a:t>
            </a:r>
            <a:r>
              <a:rPr sz="700" spc="-5" dirty="0" err="1" smtClean="0">
                <a:latin typeface="Malgun Gothic"/>
                <a:cs typeface="Malgun Gothic"/>
              </a:rPr>
              <a:t>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입</a:t>
            </a:r>
            <a:r>
              <a:rPr sz="700" spc="0" dirty="0" err="1">
                <a:latin typeface="Malgun Gothic"/>
                <a:cs typeface="Malgun Gothic"/>
              </a:rPr>
              <a:t>·</a:t>
            </a:r>
            <a:r>
              <a:rPr sz="700" spc="-5" dirty="0" err="1">
                <a:latin typeface="Malgun Gothic"/>
                <a:cs typeface="Malgun Gothic"/>
              </a:rPr>
              <a:t>퇴원</a:t>
            </a:r>
            <a:r>
              <a:rPr sz="700" spc="0" dirty="0" err="1">
                <a:latin typeface="Malgun Gothic"/>
                <a:cs typeface="Malgun Gothic"/>
              </a:rPr>
              <a:t>확</a:t>
            </a:r>
            <a:r>
              <a:rPr sz="700" spc="-5" dirty="0" err="1">
                <a:latin typeface="Malgun Gothic"/>
                <a:cs typeface="Malgun Gothic"/>
              </a:rPr>
              <a:t>인서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초진</a:t>
            </a:r>
            <a:r>
              <a:rPr sz="700" spc="0" dirty="0" err="1" smtClean="0">
                <a:latin typeface="Malgun Gothic"/>
                <a:cs typeface="Malgun Gothic"/>
              </a:rPr>
              <a:t>차</a:t>
            </a:r>
            <a:r>
              <a:rPr sz="700" spc="-5" dirty="0" err="1" smtClean="0">
                <a:latin typeface="Malgun Gothic"/>
                <a:cs typeface="Malgun Gothic"/>
              </a:rPr>
              <a:t>트지</a:t>
            </a:r>
            <a:r>
              <a:rPr sz="700" spc="-5" dirty="0">
                <a:latin typeface="Malgun Gothic"/>
                <a:cs typeface="Malgun Gothic"/>
              </a:rPr>
              <a:t>(과</a:t>
            </a:r>
            <a:r>
              <a:rPr sz="700" spc="0" dirty="0">
                <a:latin typeface="Malgun Gothic"/>
                <a:cs typeface="Malgun Gothic"/>
              </a:rPr>
              <a:t>거</a:t>
            </a:r>
            <a:r>
              <a:rPr sz="700" spc="-5" dirty="0">
                <a:latin typeface="Malgun Gothic"/>
                <a:cs typeface="Malgun Gothic"/>
              </a:rPr>
              <a:t>병력</a:t>
            </a:r>
            <a:r>
              <a:rPr sz="700" spc="0" dirty="0">
                <a:latin typeface="Malgun Gothic"/>
                <a:cs typeface="Malgun Gothic"/>
              </a:rPr>
              <a:t>확</a:t>
            </a:r>
            <a:r>
              <a:rPr sz="700" spc="-5" dirty="0">
                <a:latin typeface="Malgun Gothic"/>
                <a:cs typeface="Malgun Gothic"/>
              </a:rPr>
              <a:t>인서), 간호기</a:t>
            </a:r>
            <a:r>
              <a:rPr sz="700" spc="0" dirty="0">
                <a:latin typeface="Malgun Gothic"/>
                <a:cs typeface="Malgun Gothic"/>
              </a:rPr>
              <a:t>록</a:t>
            </a:r>
            <a:r>
              <a:rPr sz="700" spc="-5" dirty="0">
                <a:latin typeface="Malgun Gothic"/>
                <a:cs typeface="Malgun Gothic"/>
              </a:rPr>
              <a:t>지(외</a:t>
            </a:r>
            <a:r>
              <a:rPr sz="700" spc="-10" dirty="0">
                <a:latin typeface="Malgun Gothic"/>
                <a:cs typeface="Malgun Gothic"/>
              </a:rPr>
              <a:t>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외박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smtClean="0">
                <a:latin typeface="Malgun Gothic"/>
                <a:cs typeface="Malgun Gothic"/>
              </a:rPr>
              <a:t>등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확</a:t>
            </a:r>
            <a:r>
              <a:rPr sz="700" spc="0" dirty="0" err="1" smtClean="0">
                <a:latin typeface="Malgun Gothic"/>
                <a:cs typeface="Malgun Gothic"/>
              </a:rPr>
              <a:t>인</a:t>
            </a:r>
            <a:r>
              <a:rPr sz="700" spc="-5" dirty="0" err="1" smtClean="0">
                <a:latin typeface="Malgun Gothic"/>
                <a:cs typeface="Malgun Gothic"/>
              </a:rPr>
              <a:t>서류</a:t>
            </a:r>
            <a:r>
              <a:rPr sz="700" spc="-5" dirty="0">
                <a:latin typeface="Malgun Gothic"/>
                <a:cs typeface="Malgun Gothic"/>
              </a:rPr>
              <a:t>),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수</a:t>
            </a:r>
            <a:r>
              <a:rPr sz="700" spc="-5" dirty="0" err="1" smtClean="0">
                <a:latin typeface="Malgun Gothic"/>
                <a:cs typeface="Malgun Gothic"/>
              </a:rPr>
              <a:t>술확</a:t>
            </a:r>
            <a:r>
              <a:rPr sz="700" spc="0" dirty="0" err="1" smtClean="0">
                <a:latin typeface="Malgun Gothic"/>
                <a:cs typeface="Malgun Gothic"/>
              </a:rPr>
              <a:t>인</a:t>
            </a:r>
            <a:r>
              <a:rPr sz="700" spc="-5" dirty="0" err="1" smtClean="0">
                <a:latin typeface="Malgun Gothic"/>
                <a:cs typeface="Malgun Gothic"/>
              </a:rPr>
              <a:t>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소견서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0" dirty="0" err="1" smtClean="0">
                <a:latin typeface="Malgun Gothic"/>
                <a:cs typeface="Malgun Gothic"/>
              </a:rPr>
              <a:t>장</a:t>
            </a:r>
            <a:r>
              <a:rPr sz="700" spc="-5" dirty="0" err="1" smtClean="0">
                <a:latin typeface="Malgun Gothic"/>
                <a:cs typeface="Malgun Gothic"/>
              </a:rPr>
              <a:t>기요</a:t>
            </a:r>
            <a:r>
              <a:rPr sz="700" spc="0" dirty="0" err="1" smtClean="0">
                <a:latin typeface="Malgun Gothic"/>
                <a:cs typeface="Malgun Gothic"/>
              </a:rPr>
              <a:t>양</a:t>
            </a:r>
            <a:r>
              <a:rPr sz="700" spc="-5" dirty="0" err="1" smtClean="0">
                <a:latin typeface="Malgun Gothic"/>
                <a:cs typeface="Malgun Gothic"/>
              </a:rPr>
              <a:t>인정</a:t>
            </a:r>
            <a:r>
              <a:rPr sz="700" spc="0" dirty="0" err="1" smtClean="0">
                <a:latin typeface="Malgun Gothic"/>
                <a:cs typeface="Malgun Gothic"/>
              </a:rPr>
              <a:t>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실</a:t>
            </a:r>
            <a:r>
              <a:rPr sz="700" spc="0" dirty="0" err="1" smtClean="0">
                <a:latin typeface="Malgun Gothic"/>
                <a:cs typeface="Malgun Gothic"/>
              </a:rPr>
              <a:t>업</a:t>
            </a:r>
            <a:r>
              <a:rPr sz="700" spc="-5" dirty="0" err="1" smtClean="0">
                <a:latin typeface="Malgun Gothic"/>
                <a:cs typeface="Malgun Gothic"/>
              </a:rPr>
              <a:t>급여</a:t>
            </a:r>
            <a:r>
              <a:rPr sz="700" spc="0" dirty="0" err="1" smtClean="0">
                <a:latin typeface="Malgun Gothic"/>
                <a:cs typeface="Malgun Gothic"/>
              </a:rPr>
              <a:t>결</a:t>
            </a:r>
            <a:r>
              <a:rPr sz="700" spc="-5" dirty="0" err="1" smtClean="0">
                <a:latin typeface="Malgun Gothic"/>
                <a:cs typeface="Malgun Gothic"/>
              </a:rPr>
              <a:t>정통</a:t>
            </a:r>
            <a:r>
              <a:rPr sz="700" spc="0" dirty="0" err="1" smtClean="0">
                <a:latin typeface="Malgun Gothic"/>
                <a:cs typeface="Malgun Gothic"/>
              </a:rPr>
              <a:t>지</a:t>
            </a:r>
            <a:r>
              <a:rPr sz="700" spc="-5" dirty="0" err="1" smtClean="0">
                <a:latin typeface="Malgun Gothic"/>
                <a:cs typeface="Malgun Gothic"/>
              </a:rPr>
              <a:t>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고용</a:t>
            </a:r>
            <a:r>
              <a:rPr sz="700" spc="0" dirty="0" err="1" smtClean="0">
                <a:latin typeface="Malgun Gothic"/>
                <a:cs typeface="Malgun Gothic"/>
              </a:rPr>
              <a:t>보</a:t>
            </a:r>
            <a:r>
              <a:rPr sz="700" spc="-5" dirty="0" err="1" smtClean="0">
                <a:latin typeface="Malgun Gothic"/>
                <a:cs typeface="Malgun Gothic"/>
              </a:rPr>
              <a:t>험피</a:t>
            </a:r>
            <a:r>
              <a:rPr sz="700" spc="0" dirty="0" err="1" smtClean="0">
                <a:latin typeface="Malgun Gothic"/>
                <a:cs typeface="Malgun Gothic"/>
              </a:rPr>
              <a:t>보</a:t>
            </a:r>
            <a:r>
              <a:rPr sz="700" spc="-5" dirty="0" err="1" smtClean="0">
                <a:latin typeface="Malgun Gothic"/>
                <a:cs typeface="Malgun Gothic"/>
              </a:rPr>
              <a:t>험자격</a:t>
            </a:r>
            <a:r>
              <a:rPr sz="700" spc="0" dirty="0" err="1" smtClean="0">
                <a:latin typeface="Malgun Gothic"/>
                <a:cs typeface="Malgun Gothic"/>
              </a:rPr>
              <a:t>이</a:t>
            </a:r>
            <a:r>
              <a:rPr sz="700" spc="-5" dirty="0" err="1" smtClean="0">
                <a:latin typeface="Malgun Gothic"/>
                <a:cs typeface="Malgun Gothic"/>
              </a:rPr>
              <a:t>력내</a:t>
            </a:r>
            <a:r>
              <a:rPr sz="700" spc="0" dirty="0" err="1" smtClean="0">
                <a:latin typeface="Malgun Gothic"/>
                <a:cs typeface="Malgun Gothic"/>
              </a:rPr>
              <a:t>역</a:t>
            </a:r>
            <a:r>
              <a:rPr sz="700" dirty="0" err="1" smtClean="0">
                <a:latin typeface="Malgun Gothic"/>
                <a:cs typeface="Malgun Gothic"/>
              </a:rPr>
              <a:t>서</a:t>
            </a:r>
            <a:r>
              <a:rPr sz="700" spc="-5" dirty="0">
                <a:latin typeface="Malgun Gothic"/>
                <a:cs typeface="Malgun Gothic"/>
              </a:rPr>
              <a:t>,</a:t>
            </a:r>
            <a:r>
              <a:rPr sz="700" dirty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최근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smtClean="0">
                <a:latin typeface="Malgun Gothic"/>
                <a:cs typeface="Malgun Gothic"/>
              </a:rPr>
              <a:t>3</a:t>
            </a:r>
            <a:r>
              <a:rPr sz="700" spc="0" dirty="0" smtClean="0">
                <a:latin typeface="Malgun Gothic"/>
                <a:cs typeface="Malgun Gothic"/>
              </a:rPr>
              <a:t>개</a:t>
            </a:r>
            <a:r>
              <a:rPr sz="700" spc="-5" dirty="0" smtClean="0">
                <a:latin typeface="Malgun Gothic"/>
                <a:cs typeface="Malgun Gothic"/>
              </a:rPr>
              <a:t>월</a:t>
            </a:r>
            <a:r>
              <a:rPr sz="700" dirty="0" smtClean="0">
                <a:latin typeface="Malgun Gothic"/>
                <a:cs typeface="Malgun Gothic"/>
              </a:rPr>
              <a:t> </a:t>
            </a:r>
            <a:r>
              <a:rPr sz="700" spc="-5" dirty="0" err="1" smtClean="0">
                <a:latin typeface="Malgun Gothic"/>
                <a:cs typeface="Malgun Gothic"/>
              </a:rPr>
              <a:t>이내</a:t>
            </a:r>
            <a:r>
              <a:rPr sz="700" spc="-5" dirty="0" smtClean="0">
                <a:latin typeface="Malgun Gothic"/>
                <a:cs typeface="Malgun Gothic"/>
              </a:rPr>
              <a:t> </a:t>
            </a:r>
            <a:r>
              <a:rPr sz="700" spc="-5" dirty="0">
                <a:latin typeface="Malgun Gothic"/>
                <a:cs typeface="Malgun Gothic"/>
              </a:rPr>
              <a:t>가족관</a:t>
            </a:r>
            <a:r>
              <a:rPr sz="700" spc="0" dirty="0">
                <a:latin typeface="Malgun Gothic"/>
                <a:cs typeface="Malgun Gothic"/>
              </a:rPr>
              <a:t>계</a:t>
            </a:r>
            <a:r>
              <a:rPr sz="700" spc="-5" dirty="0">
                <a:latin typeface="Malgun Gothic"/>
                <a:cs typeface="Malgun Gothic"/>
              </a:rPr>
              <a:t>증명서</a:t>
            </a:r>
            <a:r>
              <a:rPr sz="700" spc="114" dirty="0">
                <a:latin typeface="Malgun Gothic"/>
                <a:cs typeface="Malgun Gothic"/>
              </a:rPr>
              <a:t> </a:t>
            </a:r>
            <a:r>
              <a:rPr sz="700" spc="-5" dirty="0">
                <a:latin typeface="Malgun Gothic"/>
                <a:cs typeface="Malgun Gothic"/>
              </a:rPr>
              <a:t>등</a:t>
            </a:r>
            <a:endParaRPr sz="700" dirty="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858030"/>
              </p:ext>
            </p:extLst>
          </p:nvPr>
        </p:nvGraphicFramePr>
        <p:xfrm>
          <a:off x="684276" y="1559305"/>
          <a:ext cx="6174993" cy="73360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174993"/>
              </a:tblGrid>
              <a:tr h="2406776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650" b="1" dirty="0">
                          <a:latin typeface="Malgun Gothic"/>
                          <a:cs typeface="Malgun Gothic"/>
                        </a:rPr>
                        <a:t>■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b="1" spc="-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b="1" spc="-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집</a:t>
                      </a:r>
                      <a:r>
                        <a:rPr sz="650" b="1" spc="-5" dirty="0">
                          <a:latin typeface="Malgun Gothic"/>
                          <a:cs typeface="Malgun Gothic"/>
                        </a:rPr>
                        <a:t>·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이용에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사항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 marL="65405" marR="59690">
                        <a:lnSpc>
                          <a:spcPct val="115399"/>
                        </a:lnSpc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본인의</a:t>
                      </a:r>
                      <a:r>
                        <a:rPr sz="650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개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정보를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수집·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용하고자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하는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경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우에는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[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개인정보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호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법]</a:t>
                      </a:r>
                      <a:r>
                        <a:rPr sz="650" spc="8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제15조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제22조,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제24조,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[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신용정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이용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호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관한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법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률]</a:t>
                      </a:r>
                      <a:r>
                        <a:rPr sz="650" spc="8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제32조, 제3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3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조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제34조에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를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얻어야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합니다.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이에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본인은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아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래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용과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같이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본인의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를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수집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·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이용하는데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동의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니다.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1.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정보의</a:t>
                      </a:r>
                      <a:r>
                        <a:rPr sz="650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수집·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목적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채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무면제·유예상품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업무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수행,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법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령상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의무이행,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신용질서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문란행위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조사,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분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쟁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처리</a:t>
                      </a:r>
                    </a:p>
                    <a:p>
                      <a:pPr marL="65405" marR="55880">
                        <a:lnSpc>
                          <a:spcPct val="115399"/>
                        </a:lnSpc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2.  수집·이용할 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정보의 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용 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성명,  주민등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록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번호,  주소, 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화번호,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연락처,  직업,  사진,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동영상,  녹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취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록, 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질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병 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 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상해에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대한 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보,  보상 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관련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구비서류에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기재된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</a:t>
                      </a: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3.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정보의</a:t>
                      </a:r>
                      <a:r>
                        <a:rPr sz="650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보유,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이용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기간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거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래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종료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채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면제·유예상품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보상업무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결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일로부터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5년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tabLst>
                          <a:tab pos="4627245" algn="l"/>
                          <a:tab pos="5534660" algn="l"/>
                        </a:tabLst>
                      </a:pPr>
                      <a:r>
                        <a:rPr sz="650" b="1" dirty="0">
                          <a:latin typeface="Malgun Gothic"/>
                          <a:cs typeface="Malgun Gothic"/>
                        </a:rPr>
                        <a:t>본인은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목적으로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다음과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본인의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고유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식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별정보를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처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리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하는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것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동의합니다.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동의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의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•</a:t>
                      </a:r>
                      <a:r>
                        <a:rPr sz="650" spc="10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고유식별정보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등록번호,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운전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허번호,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여권번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호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외국인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록번호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tabLst>
                          <a:tab pos="4627245" algn="l"/>
                          <a:tab pos="5534660" algn="l"/>
                        </a:tabLst>
                      </a:pPr>
                      <a:r>
                        <a:rPr sz="650" b="1" dirty="0">
                          <a:latin typeface="Malgun Gothic"/>
                          <a:cs typeface="Malgun Gothic"/>
                        </a:rPr>
                        <a:t>본인은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목적으로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다음과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본인의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민감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보를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처리하는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것에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의합니다.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동의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의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•</a:t>
                      </a:r>
                      <a:r>
                        <a:rPr sz="650" spc="10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민감정보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질병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상해에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b="1" spc="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원인,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증상,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진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단명,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치료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용,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진단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견서,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진료기록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부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방사선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필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름,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조직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검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슬라이드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등)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48920" algn="r">
                        <a:lnSpc>
                          <a:spcPct val="100000"/>
                        </a:lnSpc>
                        <a:tabLst>
                          <a:tab pos="1337945" algn="l"/>
                        </a:tabLst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가입자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날인)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48920" algn="r">
                        <a:lnSpc>
                          <a:spcPct val="100000"/>
                        </a:lnSpc>
                        <a:tabLst>
                          <a:tab pos="1337945" algn="l"/>
                        </a:tabLst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사고자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날인)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48920" algn="r">
                        <a:lnSpc>
                          <a:spcPct val="100000"/>
                        </a:lnSpc>
                        <a:tabLst>
                          <a:tab pos="801370" algn="l"/>
                          <a:tab pos="1379220" algn="l"/>
                          <a:tab pos="1957070" algn="l"/>
                          <a:tab pos="3278504" algn="l"/>
                          <a:tab pos="4618355" algn="l"/>
                        </a:tabLst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신청일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년	월	일	신청자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서명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날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인)</a:t>
                      </a:r>
                    </a:p>
                  </a:txBody>
                  <a:tcPr marL="0" marR="0" marT="0" marB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93874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sz="650" b="1" dirty="0">
                          <a:latin typeface="Malgun Gothic"/>
                          <a:cs typeface="Malgun Gothic"/>
                        </a:rPr>
                        <a:t>■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b="1" spc="-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b="1" spc="-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조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회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관한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사항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 marL="65405" marR="59055">
                        <a:lnSpc>
                          <a:spcPct val="115399"/>
                        </a:lnSpc>
                      </a:pPr>
                      <a:r>
                        <a:rPr sz="650" spc="-10" dirty="0">
                          <a:latin typeface="Malgun Gothic"/>
                          <a:cs typeface="Malgun Gothic"/>
                        </a:rPr>
                        <a:t>[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신용정보의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용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보호에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관한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법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률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] </a:t>
                      </a:r>
                      <a:r>
                        <a:rPr sz="650" spc="-2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제3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조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제2항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[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보호법] 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제24조에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따라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귀사가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아래와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같은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용으로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금융감독원, </a:t>
                      </a:r>
                      <a:r>
                        <a:rPr sz="650" spc="-1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손해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험협회 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등 신용정보집중기관,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험요율산출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험개발원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으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로부터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본인의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신용정보를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조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회하거나,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공공기관을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통해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본인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임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을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확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인하는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것에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하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여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동의합니다.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1.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보험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계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약정보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보험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명,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보험기간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험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가입사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항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보험지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보험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고일자,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사고내용,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보험금지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내역)</a:t>
                      </a: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2.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목적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보험금</a:t>
                      </a:r>
                      <a:r>
                        <a:rPr sz="650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지급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심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보험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고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조사</a:t>
                      </a: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3.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조회동의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효력기간</a:t>
                      </a:r>
                      <a:r>
                        <a:rPr sz="650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거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래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종료일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까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지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tabLst>
                          <a:tab pos="4627245" algn="l"/>
                          <a:tab pos="5534660" algn="l"/>
                        </a:tabLst>
                      </a:pPr>
                      <a:r>
                        <a:rPr sz="650" b="1" dirty="0">
                          <a:latin typeface="Malgun Gothic"/>
                          <a:cs typeface="Malgun Gothic"/>
                        </a:rPr>
                        <a:t>본인은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목적으로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다음과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본인의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고유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식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별정보를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처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리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하는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것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동의합니다.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동의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의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•</a:t>
                      </a:r>
                      <a:r>
                        <a:rPr sz="650" spc="10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고유식별정보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등록번호,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운전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허번호,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여권번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호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외국인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록번호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tabLst>
                          <a:tab pos="4627245" algn="l"/>
                          <a:tab pos="5534660" algn="l"/>
                        </a:tabLst>
                      </a:pPr>
                      <a:r>
                        <a:rPr sz="650" b="1" dirty="0">
                          <a:latin typeface="Malgun Gothic"/>
                          <a:cs typeface="Malgun Gothic"/>
                        </a:rPr>
                        <a:t>본인은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목적으로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다음과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본인의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민감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보를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처리하는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것에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의합니다.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동의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의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•</a:t>
                      </a:r>
                      <a:r>
                        <a:rPr sz="650" spc="10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민감정보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질병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상해에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b="1" spc="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원인,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증상,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진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단명,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치료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용,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진단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견서,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진료기록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부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방사선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필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름,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조직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검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슬라이드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등)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48920" algn="r">
                        <a:lnSpc>
                          <a:spcPct val="100000"/>
                        </a:lnSpc>
                        <a:tabLst>
                          <a:tab pos="1337945" algn="l"/>
                        </a:tabLst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가입자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날인)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48920" algn="r">
                        <a:lnSpc>
                          <a:spcPct val="100000"/>
                        </a:lnSpc>
                        <a:tabLst>
                          <a:tab pos="1337945" algn="l"/>
                        </a:tabLst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사고자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날인)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4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48920" algn="r">
                        <a:lnSpc>
                          <a:spcPct val="100000"/>
                        </a:lnSpc>
                        <a:tabLst>
                          <a:tab pos="801370" algn="l"/>
                          <a:tab pos="1379220" algn="l"/>
                          <a:tab pos="1957070" algn="l"/>
                          <a:tab pos="3278504" algn="l"/>
                          <a:tab pos="4618355" algn="l"/>
                        </a:tabLst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신청일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년	월	일	신청자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서명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날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인)</a:t>
                      </a:r>
                    </a:p>
                  </a:txBody>
                  <a:tcPr marL="0" marR="0" marT="0" marB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6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5377">
                <a:tc>
                  <a:txBody>
                    <a:bodyPr/>
                    <a:lstStyle/>
                    <a:p>
                      <a:pPr marL="654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sz="650" b="1" dirty="0">
                          <a:latin typeface="Malgun Gothic"/>
                          <a:cs typeface="Malgun Gothic"/>
                        </a:rPr>
                        <a:t>■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b="1" spc="-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b="1" spc="-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필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적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제공에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관한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사항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 marL="65405" marR="61594">
                        <a:lnSpc>
                          <a:spcPct val="115399"/>
                        </a:lnSpc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본인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으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로부터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취득한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정보는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[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개인정보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보호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법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]</a:t>
                      </a:r>
                      <a:r>
                        <a:rPr sz="650" spc="8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제17조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sz="650" spc="15" dirty="0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2조,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제24조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[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용정보의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이용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보호에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관한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법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률]</a:t>
                      </a:r>
                      <a:r>
                        <a:rPr sz="650" spc="10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제3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2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조에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따라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제3자에게 제공할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경우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본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사전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를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얻어야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합니다.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이에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본인은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본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개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정보를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아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래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와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같이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제3자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게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제공하는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것에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의합니다.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1.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정보를</a:t>
                      </a:r>
                      <a:r>
                        <a:rPr sz="650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공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받는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 </a:t>
                      </a:r>
                      <a:r>
                        <a:rPr lang="en-US" sz="650" dirty="0" err="1" smtClean="0">
                          <a:latin typeface="Malgun Gothic"/>
                          <a:cs typeface="Malgun Gothic"/>
                        </a:rPr>
                        <a:t>KB</a:t>
                      </a:r>
                      <a:r>
                        <a:rPr sz="650" spc="10" dirty="0" err="1" smtClean="0">
                          <a:latin typeface="Malgun Gothic"/>
                          <a:cs typeface="Malgun Gothic"/>
                        </a:rPr>
                        <a:t>손</a:t>
                      </a:r>
                      <a:r>
                        <a:rPr sz="650" dirty="0" err="1" smtClean="0">
                          <a:latin typeface="Malgun Gothic"/>
                          <a:cs typeface="Malgun Gothic"/>
                        </a:rPr>
                        <a:t>해보험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㈜,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en-US" sz="650" spc="0" dirty="0" smtClean="0">
                          <a:latin typeface="Malgun Gothic"/>
                          <a:cs typeface="Malgun Gothic"/>
                        </a:rPr>
                        <a:t>DB</a:t>
                      </a:r>
                      <a:r>
                        <a:rPr lang="ko-KR" altLang="en-US" sz="650" spc="0" dirty="0" smtClean="0">
                          <a:latin typeface="Malgun Gothic"/>
                          <a:cs typeface="Malgun Gothic"/>
                        </a:rPr>
                        <a:t>손해</a:t>
                      </a:r>
                      <a:r>
                        <a:rPr sz="650" dirty="0" err="1" smtClean="0">
                          <a:latin typeface="Malgun Gothic"/>
                          <a:cs typeface="Malgun Gothic"/>
                        </a:rPr>
                        <a:t>보험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㈜,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손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사,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메타넷</a:t>
                      </a:r>
                    </a:p>
                    <a:p>
                      <a:pPr marL="65405" marR="2545715" indent="81915">
                        <a:lnSpc>
                          <a:spcPct val="115399"/>
                        </a:lnSpc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※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상기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내용이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변동되는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경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우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인터넷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홈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페이지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게시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등을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통해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그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을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안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해드립니다. 2.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제공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목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적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채무면제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·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유예상품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보상업무</a:t>
                      </a:r>
                    </a:p>
                    <a:p>
                      <a:pPr marL="147320" marR="1576070" indent="-82550">
                        <a:lnSpc>
                          <a:spcPct val="115399"/>
                        </a:lnSpc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3.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제공대상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개인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신용</a:t>
                      </a:r>
                      <a:r>
                        <a:rPr sz="650" spc="5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수집·이용에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사항에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재된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개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정보,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보상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카드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거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래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내역 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단기카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드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대출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현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금서비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스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spc="8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일부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결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제금액이월약</a:t>
                      </a:r>
                      <a:r>
                        <a:rPr sz="650" spc="15" dirty="0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리볼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빙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spc="8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포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함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)</a:t>
                      </a: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4.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제공받는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자의</a:t>
                      </a:r>
                      <a:r>
                        <a:rPr sz="650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인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용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)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보유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이용기간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거래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료일까지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tabLst>
                          <a:tab pos="4627245" algn="l"/>
                          <a:tab pos="5534660" algn="l"/>
                        </a:tabLst>
                      </a:pPr>
                      <a:r>
                        <a:rPr sz="650" b="1" dirty="0">
                          <a:latin typeface="Malgun Gothic"/>
                          <a:cs typeface="Malgun Gothic"/>
                        </a:rPr>
                        <a:t>본인은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목적으로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다음과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본인의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고유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식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별정보를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처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리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하는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것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동의합니다.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동의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의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•</a:t>
                      </a:r>
                      <a:r>
                        <a:rPr sz="650" spc="10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고유식별정보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민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등록번호,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운전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허번호,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여권번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호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외국인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등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록번호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tabLst>
                          <a:tab pos="4627245" algn="l"/>
                          <a:tab pos="5534660" algn="l"/>
                        </a:tabLst>
                      </a:pPr>
                      <a:r>
                        <a:rPr sz="650" b="1" dirty="0">
                          <a:latin typeface="Malgun Gothic"/>
                          <a:cs typeface="Malgun Gothic"/>
                        </a:rPr>
                        <a:t>본인은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귀사가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목적으로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다음과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본인의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민감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정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보를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처리하는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것에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의합니다.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동의	□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미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의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 marL="654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•</a:t>
                      </a:r>
                      <a:r>
                        <a:rPr sz="650" spc="10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민감정보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질병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상해에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대한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정보</a:t>
                      </a:r>
                      <a:r>
                        <a:rPr sz="650" b="1" spc="5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원인,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증상,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진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단명,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치료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용,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진단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견서,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진료기록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부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방사선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필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름,</a:t>
                      </a:r>
                      <a:r>
                        <a:rPr sz="650" b="1" spc="9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조직</a:t>
                      </a:r>
                      <a:r>
                        <a:rPr sz="650" b="1" spc="10" dirty="0">
                          <a:latin typeface="Malgun Gothic"/>
                          <a:cs typeface="Malgun Gothic"/>
                        </a:rPr>
                        <a:t>검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650" b="1" spc="10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슬라이드</a:t>
                      </a:r>
                      <a:r>
                        <a:rPr sz="650" b="1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b="1" dirty="0">
                          <a:latin typeface="Malgun Gothic"/>
                          <a:cs typeface="Malgun Gothic"/>
                        </a:rPr>
                        <a:t>등)</a:t>
                      </a:r>
                      <a:endParaRPr sz="650" dirty="0">
                        <a:latin typeface="Malgun Gothic"/>
                        <a:cs typeface="Malgun Gothic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48920" algn="r">
                        <a:lnSpc>
                          <a:spcPct val="100000"/>
                        </a:lnSpc>
                        <a:tabLst>
                          <a:tab pos="1337945" algn="l"/>
                        </a:tabLst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가입자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날인)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48920" algn="r">
                        <a:lnSpc>
                          <a:spcPct val="100000"/>
                        </a:lnSpc>
                        <a:tabLst>
                          <a:tab pos="1337945" algn="l"/>
                        </a:tabLst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사고자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서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명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날인)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2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R="248920" algn="r">
                        <a:lnSpc>
                          <a:spcPct val="100000"/>
                        </a:lnSpc>
                        <a:tabLst>
                          <a:tab pos="801370" algn="l"/>
                          <a:tab pos="1379220" algn="l"/>
                          <a:tab pos="1957070" algn="l"/>
                          <a:tab pos="3278504" algn="l"/>
                          <a:tab pos="4618355" algn="l"/>
                        </a:tabLst>
                      </a:pPr>
                      <a:r>
                        <a:rPr sz="650" dirty="0">
                          <a:latin typeface="Malgun Gothic"/>
                          <a:cs typeface="Malgun Gothic"/>
                        </a:rPr>
                        <a:t>신청일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년	월	일	신청자</a:t>
                      </a:r>
                      <a:r>
                        <a:rPr sz="650" spc="9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:	</a:t>
                      </a:r>
                      <a:r>
                        <a:rPr sz="650" spc="-1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서명</a:t>
                      </a:r>
                      <a:r>
                        <a:rPr sz="650" spc="-5" dirty="0">
                          <a:latin typeface="Malgun Gothic"/>
                          <a:cs typeface="Malgun Gothic"/>
                        </a:rPr>
                        <a:t>/</a:t>
                      </a:r>
                      <a:r>
                        <a:rPr sz="650" spc="10" dirty="0">
                          <a:latin typeface="Malgun Gothic"/>
                          <a:cs typeface="Malgun Gothic"/>
                        </a:rPr>
                        <a:t>날</a:t>
                      </a:r>
                      <a:r>
                        <a:rPr sz="650" dirty="0">
                          <a:latin typeface="Malgun Gothic"/>
                          <a:cs typeface="Malgun Gothic"/>
                        </a:rPr>
                        <a:t>인)</a:t>
                      </a:r>
                    </a:p>
                  </a:txBody>
                  <a:tcPr marL="0" marR="0" marT="0" marB="0">
                    <a:lnL w="6095">
                      <a:solidFill>
                        <a:srgbClr val="000000"/>
                      </a:solidFill>
                      <a:prstDash val="solid"/>
                    </a:lnL>
                    <a:lnR w="6095">
                      <a:solidFill>
                        <a:srgbClr val="000000"/>
                      </a:solidFill>
                      <a:prstDash val="solid"/>
                    </a:lnR>
                    <a:lnT w="6095">
                      <a:solidFill>
                        <a:srgbClr val="000000"/>
                      </a:solidFill>
                      <a:prstDash val="solid"/>
                    </a:lnT>
                    <a:lnB w="609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03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196" y="619322"/>
            <a:ext cx="3912235" cy="1680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>
              <a:lnSpc>
                <a:spcPct val="100000"/>
              </a:lnSpc>
            </a:pP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채무면제</a:t>
            </a:r>
            <a:r>
              <a:rPr sz="1100" b="1" spc="150" dirty="0">
                <a:solidFill>
                  <a:srgbClr val="7F7F7F"/>
                </a:solidFill>
                <a:latin typeface="Malgun Gothic"/>
                <a:cs typeface="Malgun Gothic"/>
              </a:rPr>
              <a:t> 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사고</a:t>
            </a:r>
            <a:r>
              <a:rPr sz="1100" b="1" spc="-15" dirty="0">
                <a:solidFill>
                  <a:srgbClr val="7F7F7F"/>
                </a:solidFill>
                <a:latin typeface="Malgun Gothic"/>
                <a:cs typeface="Malgun Gothic"/>
              </a:rPr>
              <a:t>사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항</a:t>
            </a:r>
            <a:endParaRPr sz="11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2159635" algn="ctr">
              <a:lnSpc>
                <a:spcPct val="100000"/>
              </a:lnSpc>
            </a:pPr>
            <a:r>
              <a:rPr sz="1600" b="1" spc="-20" dirty="0">
                <a:latin typeface="Malgun Gothic"/>
                <a:cs typeface="Malgun Gothic"/>
              </a:rPr>
              <a:t>채무면제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고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항</a:t>
            </a:r>
            <a:endParaRPr sz="1600" dirty="0">
              <a:latin typeface="Malgun Gothic"/>
              <a:cs typeface="Malgun Gothic"/>
            </a:endParaRPr>
          </a:p>
          <a:p>
            <a:pPr marL="2159635" algn="ctr">
              <a:lnSpc>
                <a:spcPct val="100000"/>
              </a:lnSpc>
              <a:spcBef>
                <a:spcPts val="840"/>
              </a:spcBef>
            </a:pPr>
            <a:r>
              <a:rPr sz="1600" b="1" spc="-10" dirty="0">
                <a:latin typeface="Malgun Gothic"/>
                <a:cs typeface="Malgun Gothic"/>
              </a:rPr>
              <a:t>(</a:t>
            </a:r>
            <a:r>
              <a:rPr sz="1600" b="1" spc="-20" dirty="0">
                <a:latin typeface="Malgun Gothic"/>
                <a:cs typeface="Malgun Gothic"/>
              </a:rPr>
              <a:t>사망ㆍ질병</a:t>
            </a:r>
            <a:r>
              <a:rPr sz="1600" b="1" spc="-10" dirty="0">
                <a:latin typeface="Malgun Gothic"/>
                <a:cs typeface="Malgun Gothic"/>
              </a:rPr>
              <a:t>)</a:t>
            </a:r>
            <a:endParaRPr sz="16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200" b="1" dirty="0">
                <a:latin typeface="Malgun Gothic"/>
                <a:cs typeface="Malgun Gothic"/>
              </a:rPr>
              <a:t>[사망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endParaRPr sz="1200" dirty="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4" y="4371215"/>
            <a:ext cx="285940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Malgun Gothic"/>
                <a:cs typeface="Malgun Gothic"/>
              </a:rPr>
              <a:t>[질병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r>
              <a:rPr sz="1200" b="1" spc="1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Malgun Gothic"/>
                <a:cs typeface="Malgun Gothic"/>
              </a:rPr>
              <a:t>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Malgun Gothic"/>
                <a:cs typeface="Malgun Gothic"/>
              </a:rPr>
              <a:t>치명적질병진단</a:t>
            </a:r>
            <a:r>
              <a:rPr sz="1200" b="1" spc="-5" dirty="0">
                <a:latin typeface="Malgun Gothic"/>
                <a:cs typeface="Malgun Gothic"/>
              </a:rPr>
              <a:t>,</a:t>
            </a:r>
            <a:r>
              <a:rPr sz="1200" b="1" dirty="0">
                <a:latin typeface="Times New Roman"/>
                <a:cs typeface="Times New Roman"/>
              </a:rPr>
              <a:t>  </a:t>
            </a:r>
            <a:r>
              <a:rPr sz="1200" b="1" dirty="0">
                <a:latin typeface="Malgun Gothic"/>
                <a:cs typeface="Malgun Gothic"/>
              </a:rPr>
              <a:t>부인과질병수술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3204" y="9134218"/>
            <a:ext cx="594360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spc="-10" dirty="0">
                <a:latin typeface="Malgun Gothic"/>
                <a:cs typeface="Malgun Gothic"/>
              </a:rPr>
              <a:t>※</a:t>
            </a:r>
            <a:r>
              <a:rPr sz="1000" spc="145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상기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sz="1000" spc="-10" dirty="0" err="1">
                <a:latin typeface="Malgun Gothic"/>
                <a:cs typeface="Malgun Gothic"/>
              </a:rPr>
              <a:t>질</a:t>
            </a:r>
            <a:r>
              <a:rPr sz="1000" dirty="0" err="1">
                <a:latin typeface="Malgun Gothic"/>
                <a:cs typeface="Malgun Gothic"/>
              </a:rPr>
              <a:t>병</a:t>
            </a:r>
            <a:r>
              <a:rPr sz="1000" spc="-10" dirty="0" err="1">
                <a:latin typeface="Malgun Gothic"/>
                <a:cs typeface="Malgun Gothic"/>
              </a:rPr>
              <a:t>의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lang="ko-KR" altLang="en-US" sz="1000" spc="-10" dirty="0">
                <a:latin typeface="Malgun Gothic"/>
                <a:cs typeface="Malgun Gothic"/>
              </a:rPr>
              <a:t>진</a:t>
            </a:r>
            <a:r>
              <a:rPr sz="1000" spc="-10" dirty="0" smtClean="0">
                <a:latin typeface="Malgun Gothic"/>
                <a:cs typeface="Malgun Gothic"/>
              </a:rPr>
              <a:t>단</a:t>
            </a:r>
            <a:r>
              <a:rPr sz="1000" spc="150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및</a:t>
            </a:r>
            <a:r>
              <a:rPr sz="1000" spc="160" dirty="0">
                <a:latin typeface="Malgun Gothic"/>
                <a:cs typeface="Malgun Gothic"/>
              </a:rPr>
              <a:t> </a:t>
            </a:r>
            <a:r>
              <a:rPr sz="1000" spc="-10" dirty="0" err="1" smtClean="0">
                <a:latin typeface="Malgun Gothic"/>
                <a:cs typeface="Malgun Gothic"/>
              </a:rPr>
              <a:t>치료</a:t>
            </a:r>
            <a:r>
              <a:rPr lang="ko-KR" altLang="en-US" sz="1000" spc="-10" dirty="0" err="1" smtClean="0">
                <a:latin typeface="Malgun Gothic"/>
                <a:cs typeface="Malgun Gothic"/>
              </a:rPr>
              <a:t>받</a:t>
            </a:r>
            <a:r>
              <a:rPr sz="1000" spc="-10" dirty="0" smtClean="0">
                <a:latin typeface="Malgun Gothic"/>
                <a:cs typeface="Malgun Gothic"/>
              </a:rPr>
              <a:t>은</a:t>
            </a:r>
            <a:r>
              <a:rPr sz="1000" spc="155" dirty="0" smtClean="0">
                <a:latin typeface="Malgun Gothic"/>
                <a:cs typeface="Malgun Gothic"/>
              </a:rPr>
              <a:t> </a:t>
            </a:r>
            <a:r>
              <a:rPr sz="1000" dirty="0">
                <a:latin typeface="Malgun Gothic"/>
                <a:cs typeface="Malgun Gothic"/>
              </a:rPr>
              <a:t>병</a:t>
            </a:r>
            <a:r>
              <a:rPr sz="1000" spc="-10" dirty="0">
                <a:latin typeface="Malgun Gothic"/>
                <a:cs typeface="Malgun Gothic"/>
              </a:rPr>
              <a:t>(의</a:t>
            </a:r>
            <a:r>
              <a:rPr sz="1000" dirty="0">
                <a:latin typeface="Malgun Gothic"/>
                <a:cs typeface="Malgun Gothic"/>
              </a:rPr>
              <a:t>)</a:t>
            </a:r>
            <a:r>
              <a:rPr sz="1000" spc="-10" dirty="0" err="1">
                <a:latin typeface="Malgun Gothic"/>
                <a:cs typeface="Malgun Gothic"/>
              </a:rPr>
              <a:t>원</a:t>
            </a:r>
            <a:r>
              <a:rPr sz="1000" dirty="0" err="1">
                <a:latin typeface="Malgun Gothic"/>
                <a:cs typeface="Malgun Gothic"/>
              </a:rPr>
              <a:t>명</a:t>
            </a:r>
            <a:r>
              <a:rPr sz="1000" spc="-10" dirty="0" err="1">
                <a:latin typeface="Malgun Gothic"/>
                <a:cs typeface="Malgun Gothic"/>
              </a:rPr>
              <a:t>과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sz="1000" dirty="0" smtClean="0">
                <a:latin typeface="Malgun Gothic"/>
                <a:cs typeface="Malgun Gothic"/>
              </a:rPr>
              <a:t>주</a:t>
            </a:r>
            <a:r>
              <a:rPr lang="ko-KR" altLang="en-US" sz="1000" spc="-10" dirty="0">
                <a:latin typeface="Malgun Gothic"/>
                <a:cs typeface="Malgun Gothic"/>
              </a:rPr>
              <a:t>소</a:t>
            </a:r>
            <a:r>
              <a:rPr sz="1000" spc="-10" dirty="0" smtClean="0">
                <a:latin typeface="Malgun Gothic"/>
                <a:cs typeface="Malgun Gothic"/>
              </a:rPr>
              <a:t>를</a:t>
            </a:r>
            <a:r>
              <a:rPr sz="1000" spc="150" dirty="0" smtClean="0">
                <a:latin typeface="Malgun Gothic"/>
                <a:cs typeface="Malgun Gothic"/>
              </a:rPr>
              <a:t> </a:t>
            </a:r>
            <a:r>
              <a:rPr sz="1000" spc="-10" dirty="0" smtClean="0">
                <a:latin typeface="Malgun Gothic"/>
                <a:cs typeface="Malgun Gothic"/>
              </a:rPr>
              <a:t>기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입</a:t>
            </a:r>
            <a:r>
              <a:rPr sz="1000" dirty="0" smtClean="0">
                <a:latin typeface="Malgun Gothic"/>
                <a:cs typeface="Malgun Gothic"/>
              </a:rPr>
              <a:t>하</a:t>
            </a:r>
            <a:r>
              <a:rPr lang="ko-KR" altLang="en-US" sz="1000" spc="-10" dirty="0">
                <a:latin typeface="Malgun Gothic"/>
                <a:cs typeface="Malgun Gothic"/>
              </a:rPr>
              <a:t>여</a:t>
            </a:r>
            <a:r>
              <a:rPr sz="1000" spc="155" dirty="0" smtClean="0">
                <a:latin typeface="Malgun Gothic"/>
                <a:cs typeface="Malgun Gothic"/>
              </a:rPr>
              <a:t> </a:t>
            </a:r>
            <a:r>
              <a:rPr sz="1000" spc="-10" dirty="0" smtClean="0">
                <a:latin typeface="Malgun Gothic"/>
                <a:cs typeface="Malgun Gothic"/>
              </a:rPr>
              <a:t>주</a:t>
            </a:r>
            <a:r>
              <a:rPr lang="ko-KR" altLang="en-US" sz="1000" spc="-10" dirty="0" smtClean="0">
                <a:latin typeface="Malgun Gothic"/>
                <a:cs typeface="Malgun Gothic"/>
              </a:rPr>
              <a:t>시</a:t>
            </a:r>
            <a:r>
              <a:rPr sz="1000" spc="-10" dirty="0" smtClean="0">
                <a:latin typeface="Malgun Gothic"/>
                <a:cs typeface="Malgun Gothic"/>
              </a:rPr>
              <a:t>기</a:t>
            </a:r>
            <a:r>
              <a:rPr sz="1000" spc="150" dirty="0" smtClean="0">
                <a:latin typeface="Malgun Gothic"/>
                <a:cs typeface="Malgun Gothic"/>
              </a:rPr>
              <a:t> </a:t>
            </a:r>
            <a:r>
              <a:rPr lang="ko-KR" altLang="en-US" sz="1000" dirty="0" err="1" smtClean="0">
                <a:latin typeface="Malgun Gothic"/>
                <a:cs typeface="Malgun Gothic"/>
              </a:rPr>
              <a:t>바랍</a:t>
            </a:r>
            <a:r>
              <a:rPr sz="1000" spc="-10" dirty="0" err="1" smtClean="0">
                <a:latin typeface="Malgun Gothic"/>
                <a:cs typeface="Malgun Gothic"/>
              </a:rPr>
              <a:t>니다</a:t>
            </a:r>
            <a:r>
              <a:rPr sz="1000" spc="-5" dirty="0">
                <a:latin typeface="Malgun Gothic"/>
                <a:cs typeface="Malgun Gothic"/>
              </a:rPr>
              <a:t>.</a:t>
            </a:r>
            <a:r>
              <a:rPr sz="1000" spc="105" dirty="0">
                <a:latin typeface="Times New Roman"/>
                <a:cs typeface="Times New Roman"/>
              </a:rPr>
              <a:t> </a:t>
            </a:r>
            <a:r>
              <a:rPr sz="1000" spc="-15" dirty="0">
                <a:latin typeface="Malgun Gothic"/>
                <a:cs typeface="Malgun Gothic"/>
              </a:rPr>
              <a:t>(</a:t>
            </a:r>
            <a:r>
              <a:rPr sz="1000" dirty="0" smtClean="0">
                <a:latin typeface="Malgun Gothic"/>
                <a:cs typeface="Malgun Gothic"/>
              </a:rPr>
              <a:t>초</a:t>
            </a:r>
            <a:r>
              <a:rPr lang="ko-KR" altLang="en-US" sz="1000" spc="-10" dirty="0">
                <a:latin typeface="Malgun Gothic"/>
                <a:cs typeface="Malgun Gothic"/>
              </a:rPr>
              <a:t>진</a:t>
            </a:r>
            <a:r>
              <a:rPr sz="1000" spc="155" dirty="0" smtClean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및</a:t>
            </a:r>
            <a:r>
              <a:rPr sz="1000" spc="150" dirty="0">
                <a:latin typeface="Malgun Gothic"/>
                <a:cs typeface="Malgun Gothic"/>
              </a:rPr>
              <a:t> </a:t>
            </a:r>
            <a:r>
              <a:rPr sz="1000" spc="-10" dirty="0">
                <a:latin typeface="Malgun Gothic"/>
                <a:cs typeface="Malgun Gothic"/>
              </a:rPr>
              <a:t>치료</a:t>
            </a:r>
            <a:r>
              <a:rPr sz="1000" dirty="0">
                <a:latin typeface="Malgun Gothic"/>
                <a:cs typeface="Malgun Gothic"/>
              </a:rPr>
              <a:t>병</a:t>
            </a:r>
            <a:r>
              <a:rPr sz="1000" spc="-10" dirty="0">
                <a:latin typeface="Malgun Gothic"/>
                <a:cs typeface="Malgun Gothic"/>
              </a:rPr>
              <a:t>원</a:t>
            </a:r>
            <a:r>
              <a:rPr sz="1000" spc="-5" dirty="0">
                <a:latin typeface="Malgun Gothic"/>
                <a:cs typeface="Malgun Gothic"/>
              </a:rPr>
              <a:t>)</a:t>
            </a:r>
            <a:endParaRPr sz="1000" dirty="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9997577"/>
              </p:ext>
            </p:extLst>
          </p:nvPr>
        </p:nvGraphicFramePr>
        <p:xfrm>
          <a:off x="683640" y="2459344"/>
          <a:ext cx="6175002" cy="14542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1544208"/>
              </a:tblGrid>
              <a:tr h="3672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사망원인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사망일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8700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사망경위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719217"/>
              </p:ext>
            </p:extLst>
          </p:nvPr>
        </p:nvGraphicFramePr>
        <p:xfrm>
          <a:off x="683640" y="4709164"/>
          <a:ext cx="6185668" cy="43729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7109"/>
                <a:gridCol w="1546170"/>
                <a:gridCol w="327140"/>
                <a:gridCol w="1219518"/>
                <a:gridCol w="177362"/>
                <a:gridCol w="1036639"/>
                <a:gridCol w="331730"/>
              </a:tblGrid>
              <a:tr h="391022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spc="0" dirty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-5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질병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tabLst>
                          <a:tab pos="85280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□뇌졸중	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뇌혈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관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질</a:t>
                      </a:r>
                      <a:r>
                        <a:rPr lang="ko-KR" altLang="en-US" sz="1000" dirty="0" smtClean="0">
                          <a:latin typeface="Malgun Gothic"/>
                          <a:cs typeface="Malgun Gothic"/>
                        </a:rPr>
                        <a:t>환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000" spc="10" dirty="0" smtClean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lang="ko-KR" altLang="en-US" sz="1000" spc="0" dirty="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성</a:t>
                      </a:r>
                      <a:r>
                        <a:rPr lang="ko-KR" altLang="en-US" sz="1000" dirty="0" smtClean="0">
                          <a:latin typeface="Malgun Gothic"/>
                          <a:cs typeface="Malgun Gothic"/>
                        </a:rPr>
                        <a:t>심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근경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색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증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허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혈성</a:t>
                      </a:r>
                      <a:r>
                        <a:rPr lang="ko-KR" altLang="en-US" sz="1000" dirty="0" smtClean="0">
                          <a:latin typeface="Malgun Gothic"/>
                          <a:cs typeface="Malgun Gothic"/>
                        </a:rPr>
                        <a:t>심장질환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91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tabLst>
                          <a:tab pos="85280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□암	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만성</a:t>
                      </a:r>
                      <a:r>
                        <a:rPr lang="ko-KR" altLang="en-US" sz="1000" spc="10" dirty="0" smtClean="0">
                          <a:latin typeface="Malgun Gothic"/>
                          <a:cs typeface="Malgun Gothic"/>
                        </a:rPr>
                        <a:t>신부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증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000" spc="1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주요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기이</a:t>
                      </a:r>
                      <a:r>
                        <a:rPr lang="ko-KR" altLang="en-US" sz="1000" spc="10" dirty="0">
                          <a:latin typeface="Malgun Gothic"/>
                          <a:cs typeface="Malgun Gothic"/>
                        </a:rPr>
                        <a:t>식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수술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700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말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기간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경</a:t>
                      </a:r>
                      <a:r>
                        <a:rPr lang="ko-KR" altLang="en-US" sz="1000" spc="10" dirty="0" smtClean="0">
                          <a:latin typeface="Malgun Gothic"/>
                          <a:cs typeface="Malgun Gothic"/>
                        </a:rPr>
                        <a:t>화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64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□중대한</a:t>
                      </a:r>
                      <a:r>
                        <a:rPr sz="1000" spc="15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재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생불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량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성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빈혈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sz="1000" spc="1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부인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과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질병</a:t>
                      </a:r>
                    </a:p>
                  </a:txBody>
                  <a:tcPr marL="0" marR="0" marT="0" marB="0" anchor="ctr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5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진단명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진단일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254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진단</a:t>
                      </a: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내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용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26947">
                <a:tc gridSpan="7">
                  <a:txBody>
                    <a:bodyPr/>
                    <a:lstStyle/>
                    <a:p>
                      <a:pPr marL="45783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상기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질병과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 err="1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1000" dirty="0" err="1">
                          <a:latin typeface="Malgun Gothic"/>
                          <a:cs typeface="Malgun Gothic"/>
                        </a:rPr>
                        <a:t>일한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1000" spc="150" dirty="0" smtClean="0">
                          <a:latin typeface="Malgun Gothic"/>
                          <a:cs typeface="Malgun Gothic"/>
                        </a:rPr>
                        <a:t>진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단</a:t>
                      </a:r>
                      <a:r>
                        <a:rPr sz="1000" spc="165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1000" spc="14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 err="1">
                          <a:latin typeface="Malgun Gothic"/>
                          <a:cs typeface="Malgun Gothic"/>
                        </a:rPr>
                        <a:t>치</a:t>
                      </a:r>
                      <a:r>
                        <a:rPr sz="1000" dirty="0" err="1">
                          <a:latin typeface="Malgun Gothic"/>
                          <a:cs typeface="Malgun Gothic"/>
                        </a:rPr>
                        <a:t>료를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에</a:t>
                      </a:r>
                      <a:r>
                        <a:rPr lang="ko-KR" altLang="en-US" sz="1000" dirty="0" smtClean="0">
                          <a:latin typeface="Malgun Gothic"/>
                          <a:cs typeface="Malgun Gothic"/>
                        </a:rPr>
                        <a:t>도</a:t>
                      </a:r>
                      <a:r>
                        <a:rPr lang="ko-KR" altLang="en-US" sz="1000" baseline="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1000" baseline="0" dirty="0" err="1" smtClean="0">
                          <a:latin typeface="Malgun Gothic"/>
                          <a:cs typeface="Malgun Gothic"/>
                        </a:rPr>
                        <a:t>받</a:t>
                      </a:r>
                      <a:r>
                        <a:rPr sz="1000" spc="10" dirty="0" smtClean="0">
                          <a:latin typeface="Malgun Gothic"/>
                          <a:cs typeface="Malgun Gothic"/>
                        </a:rPr>
                        <a:t>으</a:t>
                      </a:r>
                      <a:r>
                        <a:rPr lang="ko-KR" altLang="en-US" sz="1000" spc="10" dirty="0" smtClean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lang="ko-KR" altLang="en-US" sz="1000" spc="0" baseline="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적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sz="1000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있습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니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까?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1000" dirty="0" err="1">
                          <a:latin typeface="Malgun Gothic"/>
                          <a:cs typeface="Malgun Gothic"/>
                        </a:rPr>
                        <a:t>있</a:t>
                      </a:r>
                      <a:r>
                        <a:rPr sz="1000" spc="10" dirty="0" err="1">
                          <a:latin typeface="Malgun Gothic"/>
                          <a:cs typeface="Malgun Gothic"/>
                        </a:rPr>
                        <a:t>다</a:t>
                      </a:r>
                      <a:r>
                        <a:rPr sz="1000" dirty="0" err="1">
                          <a:latin typeface="Malgun Gothic"/>
                          <a:cs typeface="Malgun Gothic"/>
                        </a:rPr>
                        <a:t>면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언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제</a:t>
                      </a:r>
                      <a:r>
                        <a:rPr lang="ko-KR" altLang="en-US" sz="1000" spc="10" dirty="0" smtClean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니</a:t>
                      </a:r>
                      <a:r>
                        <a:rPr sz="1000" spc="15" dirty="0" err="1" smtClean="0">
                          <a:latin typeface="Malgun Gothic"/>
                          <a:cs typeface="Malgun Gothic"/>
                        </a:rPr>
                        <a:t>까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?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"/>
                        </a:spcBef>
                      </a:pP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462915">
                        <a:lnSpc>
                          <a:spcPct val="100000"/>
                        </a:lnSpc>
                        <a:tabLst>
                          <a:tab pos="1668145" algn="l"/>
                          <a:tab pos="2595245" algn="l"/>
                          <a:tab pos="3166745" algn="l"/>
                          <a:tab pos="3739515" algn="l"/>
                        </a:tabLst>
                      </a:pPr>
                      <a:r>
                        <a:rPr sz="1000" dirty="0" smtClean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lang="ko-KR" altLang="en-US" sz="1000" dirty="0" err="1" smtClean="0">
                          <a:latin typeface="Malgun Gothic"/>
                          <a:cs typeface="Malgun Gothic"/>
                        </a:rPr>
                        <a:t>없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다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	□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있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다</a:t>
                      </a:r>
                      <a:r>
                        <a:rPr sz="1000" spc="14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sz="1000" dirty="0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년	월	일)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293">
                <a:tc>
                  <a:txBody>
                    <a:bodyPr/>
                    <a:lstStyle/>
                    <a:p>
                      <a:pPr marL="470534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(의)원명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병(의)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451484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최초진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6140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446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196" y="684854"/>
            <a:ext cx="3912235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>
              <a:lnSpc>
                <a:spcPct val="100000"/>
              </a:lnSpc>
            </a:pP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채무면제</a:t>
            </a:r>
            <a:r>
              <a:rPr sz="1100" b="1" spc="150" dirty="0">
                <a:solidFill>
                  <a:srgbClr val="7F7F7F"/>
                </a:solidFill>
                <a:latin typeface="Malgun Gothic"/>
                <a:cs typeface="Malgun Gothic"/>
              </a:rPr>
              <a:t> 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사고</a:t>
            </a:r>
            <a:r>
              <a:rPr sz="1100" b="1" spc="-15" dirty="0">
                <a:solidFill>
                  <a:srgbClr val="7F7F7F"/>
                </a:solidFill>
                <a:latin typeface="Malgun Gothic"/>
                <a:cs typeface="Malgun Gothic"/>
              </a:rPr>
              <a:t>사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항</a:t>
            </a:r>
            <a:endParaRPr sz="11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2159635" algn="ctr">
              <a:lnSpc>
                <a:spcPct val="100000"/>
              </a:lnSpc>
            </a:pPr>
            <a:r>
              <a:rPr sz="1600" b="1" spc="-20" dirty="0">
                <a:latin typeface="Malgun Gothic"/>
                <a:cs typeface="Malgun Gothic"/>
              </a:rPr>
              <a:t>채무면제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고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항</a:t>
            </a:r>
            <a:endParaRPr sz="1600" dirty="0">
              <a:latin typeface="Malgun Gothic"/>
              <a:cs typeface="Malgun Gothic"/>
            </a:endParaRPr>
          </a:p>
          <a:p>
            <a:pPr marL="2159635" algn="ctr">
              <a:lnSpc>
                <a:spcPct val="100000"/>
              </a:lnSpc>
              <a:spcBef>
                <a:spcPts val="840"/>
              </a:spcBef>
            </a:pPr>
            <a:r>
              <a:rPr sz="1600" b="1" spc="-10" dirty="0">
                <a:latin typeface="Malgun Gothic"/>
                <a:cs typeface="Malgun Gothic"/>
              </a:rPr>
              <a:t>(</a:t>
            </a:r>
            <a:r>
              <a:rPr sz="1600" b="1" spc="-20" dirty="0" smtClean="0">
                <a:latin typeface="Malgun Gothic"/>
                <a:cs typeface="Malgun Gothic"/>
              </a:rPr>
              <a:t>장</a:t>
            </a:r>
            <a:r>
              <a:rPr lang="ko-KR" altLang="en-US" sz="1600" b="1" spc="-20" dirty="0" smtClean="0">
                <a:latin typeface="Malgun Gothic"/>
                <a:cs typeface="Malgun Gothic"/>
              </a:rPr>
              <a:t>애</a:t>
            </a:r>
            <a:r>
              <a:rPr sz="1600" b="1" spc="-20" dirty="0" smtClean="0">
                <a:latin typeface="Malgun Gothic"/>
                <a:cs typeface="Malgun Gothic"/>
              </a:rPr>
              <a:t>ㆍ</a:t>
            </a:r>
            <a:r>
              <a:rPr lang="ko-KR" altLang="en-US" sz="1600" b="1" spc="-20" dirty="0">
                <a:latin typeface="Malgun Gothic"/>
                <a:cs typeface="Malgun Gothic"/>
              </a:rPr>
              <a:t>입</a:t>
            </a:r>
            <a:r>
              <a:rPr sz="1600" b="1" spc="-20" dirty="0" smtClean="0">
                <a:latin typeface="Malgun Gothic"/>
                <a:cs typeface="Malgun Gothic"/>
              </a:rPr>
              <a:t>원</a:t>
            </a:r>
            <a:r>
              <a:rPr sz="1600" b="1" spc="-10" dirty="0">
                <a:latin typeface="Malgun Gothic"/>
                <a:cs typeface="Malgun Gothic"/>
              </a:rPr>
              <a:t>)</a:t>
            </a:r>
            <a:endParaRPr sz="16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200" b="1" dirty="0">
                <a:latin typeface="Malgun Gothic"/>
                <a:cs typeface="Malgun Gothic"/>
              </a:rPr>
              <a:t>[</a:t>
            </a:r>
            <a:r>
              <a:rPr sz="1200" b="1" dirty="0" smtClean="0">
                <a:latin typeface="Malgun Gothic"/>
                <a:cs typeface="Malgun Gothic"/>
              </a:rPr>
              <a:t>장</a:t>
            </a:r>
            <a:r>
              <a:rPr lang="ko-KR" altLang="en-US" sz="1200" b="1" dirty="0" smtClean="0">
                <a:latin typeface="Malgun Gothic"/>
                <a:cs typeface="Malgun Gothic"/>
              </a:rPr>
              <a:t>애</a:t>
            </a:r>
            <a:r>
              <a:rPr sz="1200" b="1" spc="-5" dirty="0" smtClean="0">
                <a:latin typeface="Malgun Gothic"/>
                <a:cs typeface="Malgun Gothic"/>
              </a:rPr>
              <a:t>]</a:t>
            </a:r>
            <a:r>
              <a:rPr sz="1200" b="1" spc="120" dirty="0" smtClean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Malgun Gothic"/>
                <a:cs typeface="Malgun Gothic"/>
              </a:rPr>
              <a:t>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 err="1" smtClean="0">
                <a:latin typeface="Malgun Gothic"/>
                <a:cs typeface="Malgun Gothic"/>
              </a:rPr>
              <a:t>치명적장</a:t>
            </a:r>
            <a:r>
              <a:rPr lang="ko-KR" altLang="en-US" sz="1200" b="1" dirty="0" smtClean="0">
                <a:latin typeface="Malgun Gothic"/>
                <a:cs typeface="Malgun Gothic"/>
              </a:rPr>
              <a:t>애</a:t>
            </a:r>
            <a:endParaRPr sz="1200" dirty="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4" y="5175888"/>
            <a:ext cx="121920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latin typeface="Malgun Gothic"/>
                <a:cs typeface="Malgun Gothic"/>
              </a:rPr>
              <a:t>[</a:t>
            </a:r>
            <a:r>
              <a:rPr lang="ko-KR" altLang="en-US" sz="1200" b="1" dirty="0" smtClean="0">
                <a:latin typeface="Malgun Gothic"/>
                <a:cs typeface="Malgun Gothic"/>
              </a:rPr>
              <a:t>입</a:t>
            </a:r>
            <a:r>
              <a:rPr sz="1200" b="1" dirty="0" smtClean="0">
                <a:latin typeface="Malgun Gothic"/>
                <a:cs typeface="Malgun Gothic"/>
              </a:rPr>
              <a:t>원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r>
              <a:rPr sz="1200" b="1" spc="1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Malgun Gothic"/>
                <a:cs typeface="Malgun Gothic"/>
              </a:rPr>
              <a:t>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 err="1" smtClean="0">
                <a:latin typeface="Malgun Gothic"/>
                <a:cs typeface="Malgun Gothic"/>
              </a:rPr>
              <a:t>장기</a:t>
            </a:r>
            <a:r>
              <a:rPr lang="ko-KR" altLang="en-US" sz="1200" b="1" dirty="0" smtClean="0">
                <a:latin typeface="Malgun Gothic"/>
                <a:cs typeface="Malgun Gothic"/>
              </a:rPr>
              <a:t>입</a:t>
            </a:r>
            <a:r>
              <a:rPr sz="1200" b="1" dirty="0" smtClean="0">
                <a:latin typeface="Malgun Gothic"/>
                <a:cs typeface="Malgun Gothic"/>
              </a:rPr>
              <a:t>원</a:t>
            </a:r>
            <a:endParaRPr sz="1200" dirty="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008577"/>
              </p:ext>
            </p:extLst>
          </p:nvPr>
        </p:nvGraphicFramePr>
        <p:xfrm>
          <a:off x="683640" y="2524876"/>
          <a:ext cx="6175000" cy="21934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734768"/>
                <a:gridCol w="444436"/>
                <a:gridCol w="365002"/>
              </a:tblGrid>
              <a:tr h="3672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애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원인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lang="ko-KR" altLang="en-US" sz="1000" b="1" dirty="0" err="1" smtClean="0">
                          <a:latin typeface="Malgun Gothic"/>
                          <a:cs typeface="Malgun Gothic"/>
                        </a:rPr>
                        <a:t>애발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6264"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질병진단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고내용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6839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(의)원명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병(의)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최초진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8887607"/>
              </p:ext>
            </p:extLst>
          </p:nvPr>
        </p:nvGraphicFramePr>
        <p:xfrm>
          <a:off x="683640" y="5515361"/>
          <a:ext cx="6174998" cy="36521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734955"/>
                <a:gridCol w="419862"/>
                <a:gridCol w="387860"/>
                <a:gridCol w="323086"/>
                <a:gridCol w="355223"/>
                <a:gridCol w="444377"/>
                <a:gridCol w="421368"/>
                <a:gridCol w="734768"/>
                <a:gridCol w="444436"/>
                <a:gridCol w="365002"/>
              </a:tblGrid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원사유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원개</a:t>
                      </a:r>
                      <a:r>
                        <a:rPr lang="ko-KR" altLang="en-US" sz="1000" b="1" spc="10" dirty="0" err="1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86855"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질병진단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고내용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10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59">
                <a:tc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진료</a:t>
                      </a: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원명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원기간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원일수</a:t>
                      </a:r>
                      <a:r>
                        <a:rPr sz="1000" b="1" spc="155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총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9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59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664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59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196" y="684854"/>
            <a:ext cx="3935095" cy="1680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>
              <a:lnSpc>
                <a:spcPct val="100000"/>
              </a:lnSpc>
            </a:pP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채무면제</a:t>
            </a:r>
            <a:r>
              <a:rPr sz="1100" b="1" spc="150" dirty="0">
                <a:solidFill>
                  <a:srgbClr val="7F7F7F"/>
                </a:solidFill>
                <a:latin typeface="Malgun Gothic"/>
                <a:cs typeface="Malgun Gothic"/>
              </a:rPr>
              <a:t> 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사고</a:t>
            </a:r>
            <a:r>
              <a:rPr sz="1100" b="1" spc="-15" dirty="0">
                <a:solidFill>
                  <a:srgbClr val="7F7F7F"/>
                </a:solidFill>
                <a:latin typeface="Malgun Gothic"/>
                <a:cs typeface="Malgun Gothic"/>
              </a:rPr>
              <a:t>사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항</a:t>
            </a:r>
            <a:endParaRPr sz="110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1500">
              <a:latin typeface="Times New Roman"/>
              <a:cs typeface="Times New Roman"/>
            </a:endParaRPr>
          </a:p>
          <a:p>
            <a:pPr marL="2172335">
              <a:lnSpc>
                <a:spcPct val="100000"/>
              </a:lnSpc>
            </a:pPr>
            <a:r>
              <a:rPr sz="1600" b="1" spc="-20" dirty="0">
                <a:latin typeface="Malgun Gothic"/>
                <a:cs typeface="Malgun Gothic"/>
              </a:rPr>
              <a:t>채무면제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고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항</a:t>
            </a:r>
            <a:endParaRPr sz="1600">
              <a:latin typeface="Malgun Gothic"/>
              <a:cs typeface="Malgun Gothic"/>
            </a:endParaRPr>
          </a:p>
          <a:p>
            <a:pPr marL="2151380">
              <a:lnSpc>
                <a:spcPct val="100000"/>
              </a:lnSpc>
              <a:spcBef>
                <a:spcPts val="840"/>
              </a:spcBef>
            </a:pPr>
            <a:r>
              <a:rPr sz="1600" b="1" spc="-10" dirty="0">
                <a:latin typeface="Malgun Gothic"/>
                <a:cs typeface="Malgun Gothic"/>
              </a:rPr>
              <a:t>(</a:t>
            </a:r>
            <a:r>
              <a:rPr sz="1600" b="1" spc="-20" dirty="0">
                <a:latin typeface="Malgun Gothic"/>
                <a:cs typeface="Malgun Gothic"/>
              </a:rPr>
              <a:t>상해ㆍ사</a:t>
            </a:r>
            <a:r>
              <a:rPr sz="1600" b="1" spc="-10" dirty="0">
                <a:latin typeface="Malgun Gothic"/>
                <a:cs typeface="Malgun Gothic"/>
              </a:rPr>
              <a:t>고</a:t>
            </a:r>
            <a:r>
              <a:rPr sz="1600" b="1" spc="-20" dirty="0">
                <a:latin typeface="Malgun Gothic"/>
                <a:cs typeface="Malgun Gothic"/>
              </a:rPr>
              <a:t>ㆍ</a:t>
            </a:r>
            <a:r>
              <a:rPr sz="1600" b="1" spc="-10" dirty="0">
                <a:latin typeface="Malgun Gothic"/>
                <a:cs typeface="Malgun Gothic"/>
              </a:rPr>
              <a:t>골</a:t>
            </a:r>
            <a:r>
              <a:rPr sz="1600" b="1" spc="-20" dirty="0">
                <a:latin typeface="Malgun Gothic"/>
                <a:cs typeface="Malgun Gothic"/>
              </a:rPr>
              <a:t>절</a:t>
            </a:r>
            <a:r>
              <a:rPr sz="1600" b="1" spc="-10" dirty="0">
                <a:latin typeface="Malgun Gothic"/>
                <a:cs typeface="Malgun Gothic"/>
              </a:rPr>
              <a:t>)</a:t>
            </a:r>
            <a:endParaRPr sz="160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200" b="1" dirty="0">
                <a:latin typeface="Malgun Gothic"/>
                <a:cs typeface="Malgun Gothic"/>
              </a:rPr>
              <a:t>[상해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r>
              <a:rPr sz="1200" b="1" spc="1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Malgun Gothic"/>
                <a:cs typeface="Malgun Gothic"/>
              </a:rPr>
              <a:t>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Malgun Gothic"/>
                <a:cs typeface="Malgun Gothic"/>
              </a:rPr>
              <a:t>치명적상해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4" y="6982083"/>
            <a:ext cx="507238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Malgun Gothic"/>
                <a:cs typeface="Malgun Gothic"/>
              </a:rPr>
              <a:t>[사고ㆍ골</a:t>
            </a:r>
            <a:r>
              <a:rPr sz="1200" b="1" spc="-5" dirty="0">
                <a:latin typeface="Malgun Gothic"/>
                <a:cs typeface="Malgun Gothic"/>
              </a:rPr>
              <a:t>절]</a:t>
            </a:r>
            <a:r>
              <a:rPr sz="1200" b="1" spc="1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Malgun Gothic"/>
                <a:cs typeface="Malgun Gothic"/>
              </a:rPr>
              <a:t>: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lang="ko-KR" altLang="en-US" sz="1200" b="1" dirty="0">
                <a:latin typeface="Malgun Gothic"/>
                <a:cs typeface="Times New Roman"/>
              </a:rPr>
              <a:t>자</a:t>
            </a:r>
            <a:r>
              <a:rPr sz="1200" b="1" dirty="0" err="1" smtClean="0">
                <a:latin typeface="Malgun Gothic"/>
                <a:cs typeface="Malgun Gothic"/>
              </a:rPr>
              <a:t>동차사고진단</a:t>
            </a:r>
            <a:r>
              <a:rPr sz="1200" b="1" spc="-5" dirty="0">
                <a:latin typeface="Malgun Gothic"/>
                <a:cs typeface="Malgun Gothic"/>
              </a:rPr>
              <a:t>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Malgun Gothic"/>
                <a:cs typeface="Malgun Gothic"/>
              </a:rPr>
              <a:t>대중교통사고진단</a:t>
            </a:r>
            <a:r>
              <a:rPr sz="1200" b="1" spc="-5" dirty="0">
                <a:latin typeface="Malgun Gothic"/>
                <a:cs typeface="Malgun Gothic"/>
              </a:rPr>
              <a:t>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lang="ko-KR" altLang="en-US" sz="1200" b="1" dirty="0">
                <a:latin typeface="Malgun Gothic"/>
                <a:cs typeface="Times New Roman"/>
              </a:rPr>
              <a:t>자</a:t>
            </a:r>
            <a:r>
              <a:rPr sz="1200" b="1" dirty="0" err="1" smtClean="0">
                <a:latin typeface="Malgun Gothic"/>
                <a:cs typeface="Malgun Gothic"/>
              </a:rPr>
              <a:t>전거사고진단</a:t>
            </a:r>
            <a:r>
              <a:rPr sz="1200" b="1" spc="-5" dirty="0">
                <a:latin typeface="Malgun Gothic"/>
                <a:cs typeface="Malgun Gothic"/>
              </a:rPr>
              <a:t>,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Malgun Gothic"/>
                <a:cs typeface="Malgun Gothic"/>
              </a:rPr>
              <a:t>골절</a:t>
            </a:r>
            <a:endParaRPr sz="1200" dirty="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834732"/>
              </p:ext>
            </p:extLst>
          </p:nvPr>
        </p:nvGraphicFramePr>
        <p:xfrm>
          <a:off x="683640" y="2524876"/>
          <a:ext cx="6175001" cy="3999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494262"/>
                <a:gridCol w="1048416"/>
                <a:gridCol w="1544055"/>
                <a:gridCol w="1213239"/>
                <a:gridCol w="330968"/>
              </a:tblGrid>
              <a:tr h="346839">
                <a:tc row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spc="0" dirty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-5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상해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□한쪽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4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또는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양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쪽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손목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 err="1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sz="1000" dirty="0" err="1">
                          <a:latin typeface="Malgun Gothic"/>
                          <a:cs typeface="Malgun Gothic"/>
                        </a:rPr>
                        <a:t>상을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1000" spc="0" dirty="0" err="1" smtClean="0">
                          <a:latin typeface="Malgun Gothic"/>
                          <a:cs typeface="Malgun Gothic"/>
                        </a:rPr>
                        <a:t>잃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sz="1000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경우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918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□한쪽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</a:tcPr>
                </a:tc>
                <a:tc gridSpan="4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000" dirty="0" err="1">
                          <a:latin typeface="Malgun Gothic"/>
                          <a:cs typeface="Malgun Gothic"/>
                        </a:rPr>
                        <a:t>또는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양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쪽</a:t>
                      </a:r>
                      <a:r>
                        <a:rPr sz="1000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1000" spc="0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목</a:t>
                      </a:r>
                      <a:r>
                        <a:rPr sz="1000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 err="1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sz="1000" dirty="0" err="1">
                          <a:latin typeface="Malgun Gothic"/>
                          <a:cs typeface="Malgun Gothic"/>
                        </a:rPr>
                        <a:t>상을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1000" spc="0" dirty="0">
                          <a:latin typeface="Malgun Gothic"/>
                          <a:cs typeface="Malgun Gothic"/>
                        </a:rPr>
                        <a:t>잃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은</a:t>
                      </a:r>
                      <a:r>
                        <a:rPr sz="1000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경우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707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□한쪽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</a:tcPr>
                </a:tc>
                <a:tc gridSpan="4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또는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 err="1">
                          <a:latin typeface="Malgun Gothic"/>
                          <a:cs typeface="Malgun Gothic"/>
                        </a:rPr>
                        <a:t>양</a:t>
                      </a:r>
                      <a:r>
                        <a:rPr sz="1000" dirty="0" err="1">
                          <a:latin typeface="Malgun Gothic"/>
                          <a:cs typeface="Malgun Gothic"/>
                        </a:rPr>
                        <a:t>쪽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1000" spc="0" dirty="0" smtClean="0">
                          <a:latin typeface="Malgun Gothic"/>
                          <a:cs typeface="Malgun Gothic"/>
                        </a:rPr>
                        <a:t>시력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1000" spc="16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영구적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상실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16478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</a:tcPr>
                </a:tc>
                <a:tc gridSpan="4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246888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□한쪽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</a:tcPr>
                </a:tc>
                <a:tc gridSpan="4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또는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 err="1">
                          <a:latin typeface="Malgun Gothic"/>
                          <a:cs typeface="Malgun Gothic"/>
                        </a:rPr>
                        <a:t>양</a:t>
                      </a:r>
                      <a:r>
                        <a:rPr sz="1000" dirty="0" err="1">
                          <a:latin typeface="Malgun Gothic"/>
                          <a:cs typeface="Malgun Gothic"/>
                        </a:rPr>
                        <a:t>쪽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청</a:t>
                      </a:r>
                      <a:r>
                        <a:rPr lang="ko-KR" altLang="en-US" sz="1000" dirty="0" err="1" smtClean="0">
                          <a:latin typeface="Malgun Gothic"/>
                          <a:cs typeface="Malgun Gothic"/>
                        </a:rPr>
                        <a:t>력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1000" spc="16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영구적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상실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9946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lang="ko-KR" altLang="en-US" sz="1000" dirty="0" smtClean="0">
                          <a:latin typeface="Malgun Gothic"/>
                          <a:cs typeface="Malgun Gothic"/>
                        </a:rPr>
                        <a:t>지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,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</a:tcPr>
                </a:tc>
                <a:tc gridSpan="4"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</a:pPr>
                      <a:r>
                        <a:rPr sz="1000" spc="10" dirty="0" smtClean="0">
                          <a:latin typeface="Malgun Gothic"/>
                          <a:cs typeface="Malgun Gothic"/>
                        </a:rPr>
                        <a:t>반</a:t>
                      </a:r>
                      <a:r>
                        <a:rPr lang="ko-KR" altLang="en-US" sz="1000" spc="10" dirty="0" smtClean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lang="ko-KR" altLang="en-US" sz="1000" spc="0" baseline="0" dirty="0" smtClean="0">
                          <a:latin typeface="Malgun Gothic"/>
                          <a:cs typeface="Malgun Gothic"/>
                        </a:rPr>
                        <a:t> 또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는</a:t>
                      </a:r>
                      <a:r>
                        <a:rPr sz="1000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하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반</a:t>
                      </a:r>
                      <a:r>
                        <a:rPr lang="ko-KR" altLang="en-US" sz="1000" spc="10" dirty="0" smtClean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이</a:t>
                      </a:r>
                      <a:r>
                        <a:rPr sz="1000" spc="14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완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전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마비된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때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22972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1000" dirty="0" smtClean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lang="ko-KR" altLang="en-US" sz="1000" dirty="0" smtClean="0">
                          <a:latin typeface="Malgun Gothic"/>
                          <a:cs typeface="Malgun Gothic"/>
                        </a:rPr>
                        <a:t>정신</a:t>
                      </a:r>
                      <a:r>
                        <a:rPr lang="en-US" altLang="ko-KR" sz="1000" dirty="0" smtClean="0">
                          <a:latin typeface="Malgun Gothic"/>
                          <a:cs typeface="Malgun Gothic"/>
                        </a:rPr>
                        <a:t>,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</a:pPr>
                      <a:r>
                        <a:rPr lang="ko-KR" altLang="en-US" sz="1000" dirty="0" smtClean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경계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통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의</a:t>
                      </a:r>
                      <a:r>
                        <a:rPr sz="1000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극</a:t>
                      </a:r>
                      <a:r>
                        <a:rPr lang="ko-KR" altLang="en-US" sz="1000" dirty="0" smtClean="0">
                          <a:latin typeface="Malgun Gothic"/>
                          <a:cs typeface="Malgun Gothic"/>
                        </a:rPr>
                        <a:t>심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한</a:t>
                      </a:r>
                      <a:r>
                        <a:rPr sz="1000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장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해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sz="1000" spc="15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남은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경우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사고원인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603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사고내용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6839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(의)원명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병(의)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최초진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600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644322"/>
              </p:ext>
            </p:extLst>
          </p:nvPr>
        </p:nvGraphicFramePr>
        <p:xfrm>
          <a:off x="683640" y="7321544"/>
          <a:ext cx="6175000" cy="23777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734768"/>
                <a:gridCol w="444436"/>
                <a:gridCol w="365002"/>
              </a:tblGrid>
              <a:tr h="365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spc="0" dirty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-5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tabLst>
                          <a:tab pos="1080135" algn="l"/>
                          <a:tab pos="2223135" algn="l"/>
                        </a:tabLst>
                      </a:pPr>
                      <a:r>
                        <a:rPr sz="1000" dirty="0" smtClean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lang="ko-KR" altLang="en-US" sz="1000" dirty="0" smtClean="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동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차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	□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대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중</a:t>
                      </a:r>
                      <a:r>
                        <a:rPr sz="1000" spc="10" dirty="0">
                          <a:latin typeface="Malgun Gothic"/>
                          <a:cs typeface="Malgun Gothic"/>
                        </a:rPr>
                        <a:t>교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통사고	</a:t>
                      </a:r>
                      <a:r>
                        <a:rPr sz="1000" dirty="0" smtClean="0">
                          <a:latin typeface="Malgun Gothic"/>
                          <a:cs typeface="Malgun Gothic"/>
                        </a:rPr>
                        <a:t>□</a:t>
                      </a:r>
                      <a:r>
                        <a:rPr lang="ko-KR" altLang="en-US" sz="1000" spc="10" dirty="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전거</a:t>
                      </a:r>
                      <a:r>
                        <a:rPr sz="1000" spc="10" dirty="0" err="1" smtClean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1000" dirty="0" err="1" smtClean="0">
                          <a:latin typeface="Malgun Gothic"/>
                          <a:cs typeface="Malgun Gothic"/>
                        </a:rPr>
                        <a:t>고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□골절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2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진단명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4597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사고내용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59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(의)원명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병(의)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최초진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699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196" y="684854"/>
            <a:ext cx="4035425" cy="16802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>
              <a:lnSpc>
                <a:spcPct val="100000"/>
              </a:lnSpc>
            </a:pP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채무면제</a:t>
            </a:r>
            <a:r>
              <a:rPr sz="1100" b="1" spc="150" dirty="0">
                <a:solidFill>
                  <a:srgbClr val="7F7F7F"/>
                </a:solidFill>
                <a:latin typeface="Malgun Gothic"/>
                <a:cs typeface="Malgun Gothic"/>
              </a:rPr>
              <a:t> 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사고</a:t>
            </a:r>
            <a:r>
              <a:rPr sz="1100" b="1" spc="-15" dirty="0">
                <a:solidFill>
                  <a:srgbClr val="7F7F7F"/>
                </a:solidFill>
                <a:latin typeface="Malgun Gothic"/>
                <a:cs typeface="Malgun Gothic"/>
              </a:rPr>
              <a:t>사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항</a:t>
            </a:r>
            <a:endParaRPr sz="110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1500">
              <a:latin typeface="Times New Roman"/>
              <a:cs typeface="Times New Roman"/>
            </a:endParaRPr>
          </a:p>
          <a:p>
            <a:pPr marL="2036445" algn="ctr">
              <a:lnSpc>
                <a:spcPct val="100000"/>
              </a:lnSpc>
            </a:pPr>
            <a:r>
              <a:rPr sz="1600" b="1" spc="-20" dirty="0">
                <a:latin typeface="Malgun Gothic"/>
                <a:cs typeface="Malgun Gothic"/>
              </a:rPr>
              <a:t>채무면제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고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항</a:t>
            </a:r>
            <a:endParaRPr sz="1600">
              <a:latin typeface="Malgun Gothic"/>
              <a:cs typeface="Malgun Gothic"/>
            </a:endParaRPr>
          </a:p>
          <a:p>
            <a:pPr marL="2036445" algn="ctr">
              <a:lnSpc>
                <a:spcPct val="100000"/>
              </a:lnSpc>
              <a:spcBef>
                <a:spcPts val="840"/>
              </a:spcBef>
            </a:pPr>
            <a:r>
              <a:rPr sz="1600" b="1" spc="-10" dirty="0">
                <a:latin typeface="Malgun Gothic"/>
                <a:cs typeface="Malgun Gothic"/>
              </a:rPr>
              <a:t>(</a:t>
            </a:r>
            <a:r>
              <a:rPr sz="1600" b="1" spc="-20" dirty="0">
                <a:latin typeface="Malgun Gothic"/>
                <a:cs typeface="Malgun Gothic"/>
              </a:rPr>
              <a:t>얼굴성형</a:t>
            </a:r>
            <a:r>
              <a:rPr sz="1600" b="1" spc="-10" dirty="0">
                <a:latin typeface="Malgun Gothic"/>
                <a:cs typeface="Malgun Gothic"/>
              </a:rPr>
              <a:t>ㆍ</a:t>
            </a:r>
            <a:r>
              <a:rPr sz="1600" b="1" spc="-20" dirty="0">
                <a:latin typeface="Malgun Gothic"/>
                <a:cs typeface="Malgun Gothic"/>
              </a:rPr>
              <a:t>유</a:t>
            </a:r>
            <a:r>
              <a:rPr sz="1600" b="1" spc="-10" dirty="0">
                <a:latin typeface="Malgun Gothic"/>
                <a:cs typeface="Malgun Gothic"/>
              </a:rPr>
              <a:t>괴</a:t>
            </a:r>
            <a:r>
              <a:rPr sz="1600" b="1" spc="-20" dirty="0">
                <a:latin typeface="Malgun Gothic"/>
                <a:cs typeface="Malgun Gothic"/>
              </a:rPr>
              <a:t>납치</a:t>
            </a:r>
            <a:r>
              <a:rPr sz="1600" b="1" spc="-10" dirty="0">
                <a:latin typeface="Malgun Gothic"/>
                <a:cs typeface="Malgun Gothic"/>
              </a:rPr>
              <a:t>)</a:t>
            </a:r>
            <a:endParaRPr sz="160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200" b="1" dirty="0">
                <a:latin typeface="Malgun Gothic"/>
                <a:cs typeface="Malgun Gothic"/>
              </a:rPr>
              <a:t>[얼굴성</a:t>
            </a:r>
            <a:r>
              <a:rPr sz="1200" b="1" spc="-5" dirty="0">
                <a:latin typeface="Malgun Gothic"/>
                <a:cs typeface="Malgun Gothic"/>
              </a:rPr>
              <a:t>형]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4" y="5903098"/>
            <a:ext cx="74485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Malgun Gothic"/>
                <a:cs typeface="Malgun Gothic"/>
              </a:rPr>
              <a:t>[유괴납</a:t>
            </a:r>
            <a:r>
              <a:rPr sz="1200" b="1" spc="-5" dirty="0">
                <a:latin typeface="Malgun Gothic"/>
                <a:cs typeface="Malgun Gothic"/>
              </a:rPr>
              <a:t>치]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084718"/>
              </p:ext>
            </p:extLst>
          </p:nvPr>
        </p:nvGraphicFramePr>
        <p:xfrm>
          <a:off x="683640" y="2524876"/>
          <a:ext cx="6175000" cy="2920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734768"/>
                <a:gridCol w="444436"/>
                <a:gridCol w="365002"/>
              </a:tblGrid>
              <a:tr h="3672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진단명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58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사고원인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2694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사고내용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283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(의)원명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병(의)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최초진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6741234"/>
              </p:ext>
            </p:extLst>
          </p:nvPr>
        </p:nvGraphicFramePr>
        <p:xfrm>
          <a:off x="683640" y="6241028"/>
          <a:ext cx="6175002" cy="18196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1544208"/>
              </a:tblGrid>
              <a:tr h="367283">
                <a:tc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고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542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사고장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269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사고내용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191" y="684854"/>
            <a:ext cx="4747260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>
              <a:lnSpc>
                <a:spcPct val="100000"/>
              </a:lnSpc>
            </a:pP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채무면제</a:t>
            </a:r>
            <a:r>
              <a:rPr sz="1100" b="1" spc="150" dirty="0">
                <a:solidFill>
                  <a:srgbClr val="7F7F7F"/>
                </a:solidFill>
                <a:latin typeface="Malgun Gothic"/>
                <a:cs typeface="Malgun Gothic"/>
              </a:rPr>
              <a:t> 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사고</a:t>
            </a:r>
            <a:r>
              <a:rPr sz="1100" b="1" spc="-15" dirty="0">
                <a:solidFill>
                  <a:srgbClr val="7F7F7F"/>
                </a:solidFill>
                <a:latin typeface="Malgun Gothic"/>
                <a:cs typeface="Malgun Gothic"/>
              </a:rPr>
              <a:t>사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항</a:t>
            </a:r>
            <a:endParaRPr sz="11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1324610" algn="ctr">
              <a:lnSpc>
                <a:spcPct val="100000"/>
              </a:lnSpc>
            </a:pPr>
            <a:r>
              <a:rPr sz="1600" b="1" spc="-20" dirty="0">
                <a:latin typeface="Malgun Gothic"/>
                <a:cs typeface="Malgun Gothic"/>
              </a:rPr>
              <a:t>채무면제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고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항</a:t>
            </a:r>
            <a:endParaRPr sz="1600" dirty="0">
              <a:latin typeface="Malgun Gothic"/>
              <a:cs typeface="Malgun Gothic"/>
            </a:endParaRPr>
          </a:p>
          <a:p>
            <a:pPr marL="1325880" algn="ctr">
              <a:lnSpc>
                <a:spcPct val="100000"/>
              </a:lnSpc>
              <a:spcBef>
                <a:spcPts val="840"/>
              </a:spcBef>
            </a:pPr>
            <a:r>
              <a:rPr sz="1600" b="1" spc="-10" dirty="0">
                <a:latin typeface="Malgun Gothic"/>
                <a:cs typeface="Malgun Gothic"/>
              </a:rPr>
              <a:t>(</a:t>
            </a:r>
            <a:r>
              <a:rPr sz="1600" b="1" spc="-20" dirty="0" err="1" smtClean="0">
                <a:latin typeface="Malgun Gothic"/>
                <a:cs typeface="Malgun Gothic"/>
              </a:rPr>
              <a:t>전화</a:t>
            </a:r>
            <a:r>
              <a:rPr lang="ko-KR" altLang="en-US" sz="1600" b="1" spc="-20" dirty="0" smtClean="0">
                <a:latin typeface="Malgun Gothic"/>
                <a:cs typeface="Malgun Gothic"/>
              </a:rPr>
              <a:t>금</a:t>
            </a:r>
            <a:r>
              <a:rPr sz="1600" b="1" spc="-20" dirty="0" err="1" smtClean="0">
                <a:latin typeface="Malgun Gothic"/>
                <a:cs typeface="Malgun Gothic"/>
              </a:rPr>
              <a:t>융</a:t>
            </a:r>
            <a:r>
              <a:rPr sz="1600" b="1" spc="-10" dirty="0" err="1" smtClean="0">
                <a:latin typeface="Malgun Gothic"/>
                <a:cs typeface="Malgun Gothic"/>
              </a:rPr>
              <a:t>사</a:t>
            </a:r>
            <a:r>
              <a:rPr sz="1600" b="1" spc="-20" dirty="0" err="1" smtClean="0">
                <a:latin typeface="Malgun Gothic"/>
                <a:cs typeface="Malgun Gothic"/>
              </a:rPr>
              <a:t>기</a:t>
            </a:r>
            <a:r>
              <a:rPr sz="1600" b="1" spc="-10" dirty="0" err="1" smtClean="0">
                <a:latin typeface="Malgun Gothic"/>
                <a:cs typeface="Malgun Gothic"/>
              </a:rPr>
              <a:t>ㆍ</a:t>
            </a:r>
            <a:r>
              <a:rPr sz="1600" b="1" spc="-20" dirty="0" err="1" smtClean="0">
                <a:latin typeface="Malgun Gothic"/>
                <a:cs typeface="Malgun Gothic"/>
              </a:rPr>
              <a:t>주택화</a:t>
            </a:r>
            <a:r>
              <a:rPr sz="1600" b="1" spc="-10" dirty="0" err="1" smtClean="0">
                <a:latin typeface="Malgun Gothic"/>
                <a:cs typeface="Malgun Gothic"/>
              </a:rPr>
              <a:t>재</a:t>
            </a:r>
            <a:r>
              <a:rPr sz="1600" b="1" spc="-20" dirty="0" err="1" smtClean="0">
                <a:latin typeface="Malgun Gothic"/>
                <a:cs typeface="Malgun Gothic"/>
              </a:rPr>
              <a:t>ㆍ장</a:t>
            </a:r>
            <a:r>
              <a:rPr sz="1600" b="1" spc="-10" dirty="0" err="1" smtClean="0">
                <a:latin typeface="Malgun Gothic"/>
                <a:cs typeface="Malgun Gothic"/>
              </a:rPr>
              <a:t>기</a:t>
            </a:r>
            <a:r>
              <a:rPr sz="1600" b="1" spc="-20" dirty="0" err="1" smtClean="0">
                <a:latin typeface="Malgun Gothic"/>
                <a:cs typeface="Malgun Gothic"/>
              </a:rPr>
              <a:t>요양</a:t>
            </a:r>
            <a:r>
              <a:rPr sz="1600" b="1" spc="-10" dirty="0">
                <a:latin typeface="Malgun Gothic"/>
                <a:cs typeface="Malgun Gothic"/>
              </a:rPr>
              <a:t>)</a:t>
            </a:r>
            <a:endParaRPr sz="16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sz="1200" b="1" dirty="0">
                <a:latin typeface="Malgun Gothic"/>
                <a:cs typeface="Malgun Gothic"/>
              </a:rPr>
              <a:t>[</a:t>
            </a:r>
            <a:r>
              <a:rPr sz="1200" b="1" dirty="0" err="1" smtClean="0">
                <a:latin typeface="Malgun Gothic"/>
                <a:cs typeface="Malgun Gothic"/>
              </a:rPr>
              <a:t>전화</a:t>
            </a:r>
            <a:r>
              <a:rPr lang="ko-KR" altLang="en-US" sz="1200" b="1" dirty="0" smtClean="0">
                <a:latin typeface="Malgun Gothic"/>
                <a:cs typeface="Malgun Gothic"/>
              </a:rPr>
              <a:t>금</a:t>
            </a:r>
            <a:r>
              <a:rPr sz="1200" b="1" dirty="0" err="1" smtClean="0">
                <a:latin typeface="Malgun Gothic"/>
                <a:cs typeface="Malgun Gothic"/>
              </a:rPr>
              <a:t>융사</a:t>
            </a:r>
            <a:r>
              <a:rPr sz="1200" b="1" spc="-5" dirty="0" err="1" smtClean="0">
                <a:latin typeface="Malgun Gothic"/>
                <a:cs typeface="Malgun Gothic"/>
              </a:rPr>
              <a:t>기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endParaRPr sz="1200" dirty="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4" y="4442843"/>
            <a:ext cx="74485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Malgun Gothic"/>
                <a:cs typeface="Malgun Gothic"/>
              </a:rPr>
              <a:t>[주택화</a:t>
            </a:r>
            <a:r>
              <a:rPr sz="1200" b="1" spc="-5" dirty="0">
                <a:latin typeface="Malgun Gothic"/>
                <a:cs typeface="Malgun Gothic"/>
              </a:rPr>
              <a:t>재]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3204" y="6338955"/>
            <a:ext cx="74485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Malgun Gothic"/>
                <a:cs typeface="Malgun Gothic"/>
              </a:rPr>
              <a:t>[장기요</a:t>
            </a:r>
            <a:r>
              <a:rPr sz="1200" b="1" spc="-5" dirty="0">
                <a:latin typeface="Malgun Gothic"/>
                <a:cs typeface="Malgun Gothic"/>
              </a:rPr>
              <a:t>양]</a:t>
            </a:r>
            <a:endParaRPr sz="120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363524"/>
              </p:ext>
            </p:extLst>
          </p:nvPr>
        </p:nvGraphicFramePr>
        <p:xfrm>
          <a:off x="683640" y="2524876"/>
          <a:ext cx="6175002" cy="14603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1544208"/>
              </a:tblGrid>
              <a:tr h="367283">
                <a:tc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신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고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손해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액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7273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사고내용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887337"/>
              </p:ext>
            </p:extLst>
          </p:nvPr>
        </p:nvGraphicFramePr>
        <p:xfrm>
          <a:off x="683640" y="4782317"/>
          <a:ext cx="6175002" cy="10972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1544208"/>
              </a:tblGrid>
              <a:tr h="365759">
                <a:tc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재산손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해</a:t>
                      </a:r>
                      <a:r>
                        <a:rPr lang="ko-KR" altLang="en-US" sz="1000" b="1" spc="0" dirty="0">
                          <a:latin typeface="Malgun Gothic"/>
                          <a:cs typeface="Malgun Gothic"/>
                        </a:rPr>
                        <a:t>액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15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지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※</a:t>
                      </a:r>
                      <a:r>
                        <a:rPr sz="900" spc="12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보장대상</a:t>
                      </a:r>
                      <a:r>
                        <a:rPr lang="ko-KR" altLang="en-US"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sz="900" spc="13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실제</a:t>
                      </a:r>
                      <a:r>
                        <a:rPr sz="900" spc="13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err="1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거주</a:t>
                      </a:r>
                      <a:r>
                        <a:rPr sz="900" spc="10" dirty="0" err="1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하</a:t>
                      </a:r>
                      <a:r>
                        <a:rPr sz="900" dirty="0" err="1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는</a:t>
                      </a:r>
                      <a:r>
                        <a:rPr sz="900" spc="12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주민등</a:t>
                      </a:r>
                      <a:r>
                        <a:rPr lang="ko-KR" altLang="en-US" sz="90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록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900" spc="125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를</a:t>
                      </a:r>
                      <a:r>
                        <a:rPr sz="900" spc="135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lang="ko-KR" altLang="en-US"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재</a:t>
                      </a:r>
                      <a:r>
                        <a:rPr sz="900" spc="1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하</a:t>
                      </a:r>
                      <a:r>
                        <a:rPr lang="ko-KR" altLang="en-US" sz="900" spc="1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여</a:t>
                      </a:r>
                      <a:r>
                        <a:rPr sz="900" spc="125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900" spc="13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900" spc="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바랍</a:t>
                      </a:r>
                      <a:r>
                        <a:rPr sz="90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니다</a:t>
                      </a:r>
                      <a:r>
                        <a:rPr sz="90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.</a:t>
                      </a:r>
                      <a:endParaRPr sz="9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530813"/>
              </p:ext>
            </p:extLst>
          </p:nvPr>
        </p:nvGraphicFramePr>
        <p:xfrm>
          <a:off x="683640" y="6676892"/>
          <a:ext cx="6175000" cy="2272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734768"/>
                <a:gridCol w="444436"/>
                <a:gridCol w="365002"/>
              </a:tblGrid>
              <a:tr h="4450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진단명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1465" marR="222885" indent="-64135">
                        <a:lnSpc>
                          <a:spcPct val="144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장기요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인정서</a:t>
                      </a:r>
                      <a:r>
                        <a:rPr sz="1000" b="1" spc="15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상 </a:t>
                      </a:r>
                      <a:r>
                        <a:rPr sz="1000" b="1" dirty="0" err="1">
                          <a:latin typeface="Malgun Gothic"/>
                          <a:cs typeface="Malgun Gothic"/>
                        </a:rPr>
                        <a:t>유효기간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1000" b="1" spc="10" dirty="0" smtClean="0">
                          <a:latin typeface="Malgun Gothic"/>
                          <a:cs typeface="Malgun Gothic"/>
                        </a:rPr>
                        <a:t>시작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26957">
                <a:tc>
                  <a:txBody>
                    <a:bodyPr/>
                    <a:lstStyle/>
                    <a:p>
                      <a:pPr marL="577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진단내용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283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(의)원명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병(의)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최초진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366140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9300" y="684854"/>
            <a:ext cx="3906520" cy="17235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채무면제</a:t>
            </a:r>
            <a:r>
              <a:rPr sz="1100" b="1" spc="150" dirty="0">
                <a:solidFill>
                  <a:srgbClr val="7F7F7F"/>
                </a:solidFill>
                <a:latin typeface="Malgun Gothic"/>
                <a:cs typeface="Malgun Gothic"/>
              </a:rPr>
              <a:t> 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사고</a:t>
            </a:r>
            <a:r>
              <a:rPr sz="1100" b="1" spc="-15" dirty="0">
                <a:solidFill>
                  <a:srgbClr val="7F7F7F"/>
                </a:solidFill>
                <a:latin typeface="Malgun Gothic"/>
                <a:cs typeface="Malgun Gothic"/>
              </a:rPr>
              <a:t>사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항</a:t>
            </a:r>
            <a:endParaRPr sz="11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2153920" algn="ctr">
              <a:lnSpc>
                <a:spcPct val="100000"/>
              </a:lnSpc>
            </a:pPr>
            <a:r>
              <a:rPr sz="1600" b="1" spc="-20" dirty="0">
                <a:latin typeface="Malgun Gothic"/>
                <a:cs typeface="Malgun Gothic"/>
              </a:rPr>
              <a:t>채무면제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고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항</a:t>
            </a:r>
            <a:endParaRPr sz="1600" dirty="0">
              <a:latin typeface="Malgun Gothic"/>
              <a:cs typeface="Malgun Gothic"/>
            </a:endParaRPr>
          </a:p>
          <a:p>
            <a:pPr marL="2152015" algn="ctr">
              <a:lnSpc>
                <a:spcPct val="100000"/>
              </a:lnSpc>
              <a:spcBef>
                <a:spcPts val="840"/>
              </a:spcBef>
            </a:pPr>
            <a:r>
              <a:rPr sz="1600" b="1" spc="-10" dirty="0" smtClean="0">
                <a:latin typeface="Malgun Gothic"/>
                <a:cs typeface="Malgun Gothic"/>
              </a:rPr>
              <a:t>(</a:t>
            </a:r>
            <a:r>
              <a:rPr lang="ko-KR" altLang="en-US" sz="1600" b="1" spc="-20" dirty="0" smtClean="0">
                <a:latin typeface="Malgun Gothic"/>
                <a:cs typeface="Malgun Gothic"/>
              </a:rPr>
              <a:t>소득</a:t>
            </a:r>
            <a:r>
              <a:rPr sz="1600" b="1" spc="-20" dirty="0" err="1" smtClean="0">
                <a:latin typeface="Malgun Gothic"/>
                <a:cs typeface="Malgun Gothic"/>
              </a:rPr>
              <a:t>상실</a:t>
            </a:r>
            <a:r>
              <a:rPr sz="1600" b="1" spc="-10" dirty="0">
                <a:latin typeface="Malgun Gothic"/>
                <a:cs typeface="Malgun Gothic"/>
              </a:rPr>
              <a:t>)</a:t>
            </a:r>
            <a:endParaRPr sz="16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82550">
              <a:lnSpc>
                <a:spcPct val="100000"/>
              </a:lnSpc>
              <a:spcBef>
                <a:spcPts val="960"/>
              </a:spcBef>
            </a:pPr>
            <a:r>
              <a:rPr sz="1200" b="1" spc="-5" dirty="0" smtClean="0">
                <a:latin typeface="Malgun Gothic"/>
                <a:cs typeface="Malgun Gothic"/>
              </a:rPr>
              <a:t>[</a:t>
            </a:r>
            <a:r>
              <a:rPr lang="ko-KR" altLang="en-US" sz="1200" b="1" spc="-5" dirty="0" smtClean="0">
                <a:latin typeface="Malgun Gothic"/>
                <a:cs typeface="Malgun Gothic"/>
              </a:rPr>
              <a:t>자</a:t>
            </a:r>
            <a:r>
              <a:rPr sz="1200" b="1" spc="-5" dirty="0" smtClean="0">
                <a:latin typeface="Malgun Gothic"/>
                <a:cs typeface="Malgun Gothic"/>
              </a:rPr>
              <a:t>동차</a:t>
            </a:r>
            <a:r>
              <a:rPr sz="1200" b="1" dirty="0" smtClean="0">
                <a:latin typeface="Malgun Gothic"/>
                <a:cs typeface="Malgun Gothic"/>
              </a:rPr>
              <a:t>사고</a:t>
            </a:r>
            <a:r>
              <a:rPr sz="1200" b="1" spc="-10" dirty="0">
                <a:latin typeface="Malgun Gothic"/>
                <a:cs typeface="Malgun Gothic"/>
              </a:rPr>
              <a:t>8</a:t>
            </a:r>
            <a:r>
              <a:rPr sz="1200" b="1" dirty="0">
                <a:latin typeface="Malgun Gothic"/>
                <a:cs typeface="Malgun Gothic"/>
              </a:rPr>
              <a:t>주진단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endParaRPr sz="1200" dirty="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4" y="4685159"/>
            <a:ext cx="74485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Malgun Gothic"/>
                <a:cs typeface="Malgun Gothic"/>
              </a:rPr>
              <a:t>[</a:t>
            </a:r>
            <a:r>
              <a:rPr sz="1200" b="1" dirty="0" err="1" smtClean="0">
                <a:latin typeface="Malgun Gothic"/>
                <a:cs typeface="Malgun Gothic"/>
              </a:rPr>
              <a:t>장기</a:t>
            </a:r>
            <a:r>
              <a:rPr lang="ko-KR" altLang="en-US" sz="1200" b="1" dirty="0" smtClean="0">
                <a:latin typeface="Malgun Gothic"/>
                <a:cs typeface="Malgun Gothic"/>
              </a:rPr>
              <a:t>입</a:t>
            </a:r>
            <a:r>
              <a:rPr sz="1200" b="1" spc="-5" dirty="0" smtClean="0">
                <a:latin typeface="Malgun Gothic"/>
                <a:cs typeface="Malgun Gothic"/>
              </a:rPr>
              <a:t>원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endParaRPr sz="1200" dirty="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3204" y="7181727"/>
            <a:ext cx="135445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Malgun Gothic"/>
                <a:cs typeface="Malgun Gothic"/>
              </a:rPr>
              <a:t>[</a:t>
            </a:r>
            <a:r>
              <a:rPr sz="1200" b="1" dirty="0" smtClean="0">
                <a:latin typeface="Malgun Gothic"/>
                <a:cs typeface="Malgun Gothic"/>
              </a:rPr>
              <a:t>비</a:t>
            </a:r>
            <a:r>
              <a:rPr lang="ko-KR" altLang="en-US" sz="1200" b="1" dirty="0" smtClean="0">
                <a:latin typeface="Malgun Gothic"/>
                <a:cs typeface="Malgun Gothic"/>
              </a:rPr>
              <a:t>자발</a:t>
            </a:r>
            <a:r>
              <a:rPr sz="1200" b="1" dirty="0" err="1" smtClean="0">
                <a:latin typeface="Malgun Gothic"/>
                <a:cs typeface="Malgun Gothic"/>
              </a:rPr>
              <a:t>적장기실</a:t>
            </a:r>
            <a:r>
              <a:rPr sz="1200" b="1" spc="-5" dirty="0" err="1" smtClean="0">
                <a:latin typeface="Malgun Gothic"/>
                <a:cs typeface="Malgun Gothic"/>
              </a:rPr>
              <a:t>업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endParaRPr sz="1200" dirty="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361105"/>
              </p:ext>
            </p:extLst>
          </p:nvPr>
        </p:nvGraphicFramePr>
        <p:xfrm>
          <a:off x="683640" y="2524876"/>
          <a:ext cx="6175000" cy="18337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734768"/>
                <a:gridCol w="444436"/>
                <a:gridCol w="365002"/>
              </a:tblGrid>
              <a:tr h="3672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진단명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사고내용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680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(의)원명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병(의)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최초진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0605388"/>
              </p:ext>
            </p:extLst>
          </p:nvPr>
        </p:nvGraphicFramePr>
        <p:xfrm>
          <a:off x="683640" y="5023108"/>
          <a:ext cx="6174998" cy="183208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734955"/>
                <a:gridCol w="419862"/>
                <a:gridCol w="387860"/>
                <a:gridCol w="323086"/>
                <a:gridCol w="355223"/>
                <a:gridCol w="444377"/>
                <a:gridCol w="421368"/>
                <a:gridCol w="734768"/>
                <a:gridCol w="444436"/>
                <a:gridCol w="365002"/>
              </a:tblGrid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원사유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원개</a:t>
                      </a:r>
                      <a:r>
                        <a:rPr lang="ko-KR" altLang="en-US" sz="1000" b="1" spc="10" dirty="0" err="1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질병진단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고내용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10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6003">
                <a:tc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진료</a:t>
                      </a: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원명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원기간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원일수</a:t>
                      </a:r>
                      <a:r>
                        <a:rPr sz="1000" b="1" spc="155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총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59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34630"/>
              </p:ext>
            </p:extLst>
          </p:nvPr>
        </p:nvGraphicFramePr>
        <p:xfrm>
          <a:off x="683640" y="7521188"/>
          <a:ext cx="6175001" cy="219793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734955"/>
                <a:gridCol w="318516"/>
                <a:gridCol w="222504"/>
                <a:gridCol w="266702"/>
                <a:gridCol w="1544055"/>
                <a:gridCol w="1544208"/>
              </a:tblGrid>
              <a:tr h="3657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회사상호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회사연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락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처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회사주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6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퇴사일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퇴사사유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283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실업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여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sz="1000" b="1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1000" b="1" spc="0" dirty="0" smtClean="0">
                          <a:latin typeface="Malgun Gothic"/>
                          <a:cs typeface="Malgun Gothic"/>
                        </a:rPr>
                        <a:t>시작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실업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여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sz="1000" b="1" spc="155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종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699"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실업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여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수</a:t>
                      </a: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급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수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0640"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총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72720">
                        <a:lnSpc>
                          <a:spcPct val="100000"/>
                        </a:lnSpc>
                      </a:pPr>
                      <a:r>
                        <a:rPr sz="900" dirty="0">
                          <a:latin typeface="Malgun Gothic"/>
                          <a:cs typeface="Malgun Gothic"/>
                        </a:rPr>
                        <a:t>※</a:t>
                      </a:r>
                      <a:r>
                        <a:rPr sz="900" dirty="0" smtClean="0">
                          <a:latin typeface="Malgun Gothic"/>
                          <a:cs typeface="Malgun Gothic"/>
                        </a:rPr>
                        <a:t>실</a:t>
                      </a:r>
                      <a:r>
                        <a:rPr lang="ko-KR" altLang="en-US" sz="900" dirty="0" smtClean="0">
                          <a:latin typeface="Malgun Gothic"/>
                          <a:cs typeface="Malgun Gothic"/>
                        </a:rPr>
                        <a:t>업</a:t>
                      </a:r>
                      <a:r>
                        <a:rPr sz="900" dirty="0" err="1" smtClean="0">
                          <a:latin typeface="Malgun Gothic"/>
                          <a:cs typeface="Malgun Gothic"/>
                        </a:rPr>
                        <a:t>상태에서</a:t>
                      </a:r>
                      <a:r>
                        <a:rPr sz="900" spc="125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smtClean="0">
                          <a:latin typeface="Malgun Gothic"/>
                          <a:cs typeface="Malgun Gothic"/>
                        </a:rPr>
                        <a:t>취</a:t>
                      </a:r>
                      <a:r>
                        <a:rPr lang="ko-KR" altLang="en-US" sz="900" dirty="0" err="1" smtClean="0">
                          <a:latin typeface="Malgun Gothic"/>
                          <a:cs typeface="Malgun Gothic"/>
                        </a:rPr>
                        <a:t>업시</a:t>
                      </a:r>
                      <a:r>
                        <a:rPr lang="ko-KR" altLang="en-US" sz="90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err="1" smtClean="0">
                          <a:latin typeface="Malgun Gothic"/>
                          <a:cs typeface="Malgun Gothic"/>
                        </a:rPr>
                        <a:t>보장</a:t>
                      </a:r>
                      <a:r>
                        <a:rPr sz="900" spc="15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err="1">
                          <a:latin typeface="Malgun Gothic"/>
                          <a:cs typeface="Malgun Gothic"/>
                        </a:rPr>
                        <a:t>종료</a:t>
                      </a:r>
                      <a:r>
                        <a:rPr sz="900" dirty="0" smtClean="0">
                          <a:latin typeface="Malgun Gothic"/>
                          <a:cs typeface="Malgun Gothic"/>
                        </a:rPr>
                        <a:t>(</a:t>
                      </a:r>
                      <a:r>
                        <a:rPr lang="ko-KR" altLang="en-US" sz="900" dirty="0" smtClean="0"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sz="900" dirty="0" smtClean="0">
                          <a:latin typeface="Malgun Gothic"/>
                          <a:cs typeface="Malgun Gothic"/>
                        </a:rPr>
                        <a:t>영</a:t>
                      </a:r>
                      <a:r>
                        <a:rPr lang="ko-KR" altLang="en-US" sz="900" dirty="0">
                          <a:latin typeface="Malgun Gothic"/>
                          <a:cs typeface="Malgun Gothic"/>
                        </a:rPr>
                        <a:t>업</a:t>
                      </a:r>
                      <a:r>
                        <a:rPr sz="900" spc="130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err="1">
                          <a:latin typeface="Malgun Gothic"/>
                          <a:cs typeface="Malgun Gothic"/>
                        </a:rPr>
                        <a:t>영위</a:t>
                      </a:r>
                      <a:r>
                        <a:rPr sz="900" spc="125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smtClean="0">
                          <a:latin typeface="Malgun Gothic"/>
                          <a:cs typeface="Malgun Gothic"/>
                        </a:rPr>
                        <a:t>포</a:t>
                      </a:r>
                      <a:r>
                        <a:rPr lang="ko-KR" altLang="en-US" sz="900" dirty="0" smtClean="0">
                          <a:latin typeface="Malgun Gothic"/>
                          <a:cs typeface="Malgun Gothic"/>
                        </a:rPr>
                        <a:t>합</a:t>
                      </a:r>
                      <a:r>
                        <a:rPr sz="900" dirty="0" smtClean="0">
                          <a:latin typeface="Malgun Gothic"/>
                          <a:cs typeface="Malgun Gothic"/>
                        </a:rPr>
                        <a:t>)</a:t>
                      </a:r>
                      <a:endParaRPr sz="9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43204" y="684854"/>
            <a:ext cx="3912235" cy="13619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>
              <a:lnSpc>
                <a:spcPct val="100000"/>
              </a:lnSpc>
            </a:pP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채무유예</a:t>
            </a:r>
            <a:r>
              <a:rPr sz="1100" b="1" spc="150" dirty="0">
                <a:solidFill>
                  <a:srgbClr val="7F7F7F"/>
                </a:solidFill>
                <a:latin typeface="Malgun Gothic"/>
                <a:cs typeface="Malgun Gothic"/>
              </a:rPr>
              <a:t> 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사고</a:t>
            </a:r>
            <a:r>
              <a:rPr sz="1100" b="1" spc="-15" dirty="0">
                <a:solidFill>
                  <a:srgbClr val="7F7F7F"/>
                </a:solidFill>
                <a:latin typeface="Malgun Gothic"/>
                <a:cs typeface="Malgun Gothic"/>
              </a:rPr>
              <a:t>사</a:t>
            </a:r>
            <a:r>
              <a:rPr sz="1100" b="1" dirty="0">
                <a:solidFill>
                  <a:srgbClr val="7F7F7F"/>
                </a:solidFill>
                <a:latin typeface="Malgun Gothic"/>
                <a:cs typeface="Malgun Gothic"/>
              </a:rPr>
              <a:t>항</a:t>
            </a:r>
            <a:endParaRPr sz="11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1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"/>
              </a:spcBef>
            </a:pPr>
            <a:endParaRPr sz="1500" dirty="0">
              <a:latin typeface="Times New Roman"/>
              <a:cs typeface="Times New Roman"/>
            </a:endParaRPr>
          </a:p>
          <a:p>
            <a:pPr marL="2172335">
              <a:lnSpc>
                <a:spcPct val="100000"/>
              </a:lnSpc>
            </a:pPr>
            <a:r>
              <a:rPr sz="1600" b="1" spc="-20" dirty="0">
                <a:latin typeface="Malgun Gothic"/>
                <a:cs typeface="Malgun Gothic"/>
              </a:rPr>
              <a:t>채무유예</a:t>
            </a:r>
            <a:r>
              <a:rPr sz="1600" b="1" spc="240" dirty="0">
                <a:latin typeface="Malgun Gothic"/>
                <a:cs typeface="Malgun Gothic"/>
              </a:rPr>
              <a:t> 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고</a:t>
            </a:r>
            <a:r>
              <a:rPr sz="1600" b="1" spc="-10" dirty="0">
                <a:latin typeface="Malgun Gothic"/>
                <a:cs typeface="Malgun Gothic"/>
              </a:rPr>
              <a:t>사</a:t>
            </a:r>
            <a:r>
              <a:rPr sz="1600" b="1" spc="-20" dirty="0">
                <a:latin typeface="Malgun Gothic"/>
                <a:cs typeface="Malgun Gothic"/>
              </a:rPr>
              <a:t>항</a:t>
            </a:r>
            <a:endParaRPr sz="1600" dirty="0">
              <a:latin typeface="Malgun Gothic"/>
              <a:cs typeface="Malgun Gothic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sz="1200" b="1" dirty="0">
                <a:latin typeface="Malgun Gothic"/>
                <a:cs typeface="Malgun Gothic"/>
              </a:rPr>
              <a:t>[</a:t>
            </a:r>
            <a:r>
              <a:rPr sz="1200" b="1" dirty="0" err="1" smtClean="0">
                <a:latin typeface="Malgun Gothic"/>
                <a:cs typeface="Malgun Gothic"/>
              </a:rPr>
              <a:t>단기</a:t>
            </a:r>
            <a:r>
              <a:rPr lang="ko-KR" altLang="en-US" sz="1200" b="1" dirty="0" smtClean="0">
                <a:latin typeface="Malgun Gothic"/>
                <a:cs typeface="Malgun Gothic"/>
              </a:rPr>
              <a:t>입</a:t>
            </a:r>
            <a:r>
              <a:rPr sz="1200" b="1" spc="-5" dirty="0" smtClean="0">
                <a:latin typeface="Malgun Gothic"/>
                <a:cs typeface="Malgun Gothic"/>
              </a:rPr>
              <a:t>원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endParaRPr sz="1200" dirty="0">
              <a:latin typeface="Malgun Gothic"/>
              <a:cs typeface="Malgun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3204" y="4831464"/>
            <a:ext cx="104965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>
                <a:latin typeface="Malgun Gothic"/>
                <a:cs typeface="Malgun Gothic"/>
              </a:rPr>
              <a:t>[골절</a:t>
            </a:r>
            <a:r>
              <a:rPr sz="1200" b="1" spc="175" dirty="0">
                <a:latin typeface="Malgun Gothic"/>
                <a:cs typeface="Malgun Gothic"/>
              </a:rPr>
              <a:t> </a:t>
            </a:r>
            <a:r>
              <a:rPr sz="1200" b="1" dirty="0">
                <a:latin typeface="Malgun Gothic"/>
                <a:cs typeface="Malgun Gothic"/>
              </a:rPr>
              <a:t>및</a:t>
            </a:r>
            <a:r>
              <a:rPr sz="1200" b="1" spc="175" dirty="0">
                <a:latin typeface="Malgun Gothic"/>
                <a:cs typeface="Malgun Gothic"/>
              </a:rPr>
              <a:t> </a:t>
            </a:r>
            <a:r>
              <a:rPr sz="1200" b="1" dirty="0">
                <a:latin typeface="Malgun Gothic"/>
                <a:cs typeface="Malgun Gothic"/>
              </a:rPr>
              <a:t>화상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endParaRPr sz="1200">
              <a:latin typeface="Malgun Gothic"/>
              <a:cs typeface="Malgun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43204" y="7460619"/>
            <a:ext cx="744855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b="1" dirty="0" smtClean="0">
                <a:latin typeface="Malgun Gothic"/>
                <a:cs typeface="Malgun Gothic"/>
              </a:rPr>
              <a:t>[</a:t>
            </a:r>
            <a:r>
              <a:rPr lang="ko-KR" altLang="en-US" sz="1200" b="1" dirty="0" smtClean="0">
                <a:latin typeface="Malgun Gothic"/>
                <a:cs typeface="Malgun Gothic"/>
              </a:rPr>
              <a:t>자</a:t>
            </a:r>
            <a:r>
              <a:rPr sz="1200" b="1" dirty="0" err="1" smtClean="0">
                <a:latin typeface="Malgun Gothic"/>
                <a:cs typeface="Malgun Gothic"/>
              </a:rPr>
              <a:t>연재</a:t>
            </a:r>
            <a:r>
              <a:rPr sz="1200" b="1" spc="-5" dirty="0" err="1" smtClean="0">
                <a:latin typeface="Malgun Gothic"/>
                <a:cs typeface="Malgun Gothic"/>
              </a:rPr>
              <a:t>해</a:t>
            </a:r>
            <a:r>
              <a:rPr sz="1200" b="1" spc="-5" dirty="0">
                <a:latin typeface="Malgun Gothic"/>
                <a:cs typeface="Malgun Gothic"/>
              </a:rPr>
              <a:t>]</a:t>
            </a:r>
            <a:endParaRPr sz="1200" dirty="0">
              <a:latin typeface="Malgun Gothic"/>
              <a:cs typeface="Malgun Gothic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808608"/>
              </p:ext>
            </p:extLst>
          </p:nvPr>
        </p:nvGraphicFramePr>
        <p:xfrm>
          <a:off x="683640" y="2174356"/>
          <a:ext cx="6174998" cy="2197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734955"/>
                <a:gridCol w="419862"/>
                <a:gridCol w="387860"/>
                <a:gridCol w="323086"/>
                <a:gridCol w="355223"/>
                <a:gridCol w="444377"/>
                <a:gridCol w="421368"/>
                <a:gridCol w="734768"/>
                <a:gridCol w="444436"/>
                <a:gridCol w="365002"/>
              </a:tblGrid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원사유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원개</a:t>
                      </a:r>
                      <a:r>
                        <a:rPr lang="ko-KR" altLang="en-US" sz="1000" b="1" spc="10" dirty="0"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pPr marL="13208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질병진단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및</a:t>
                      </a:r>
                      <a:r>
                        <a:rPr sz="1000" b="1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사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고내용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10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59">
                <a:tc>
                  <a:txBody>
                    <a:bodyPr/>
                    <a:lstStyle/>
                    <a:p>
                      <a:pPr marL="34099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진료</a:t>
                      </a: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원명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1" dirty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원기간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</a:pP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원일수</a:t>
                      </a:r>
                      <a:r>
                        <a:rPr sz="1000" b="1" spc="155" dirty="0" smtClean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:</a:t>
                      </a:r>
                      <a:r>
                        <a:rPr sz="10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총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6156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5759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83515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r>
                        <a:rPr sz="1000" spc="150" dirty="0"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1000" dirty="0">
                          <a:latin typeface="Malgun Gothic"/>
                          <a:cs typeface="Malgun Gothic"/>
                        </a:rPr>
                        <a:t>~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1020444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26539"/>
              </p:ext>
            </p:extLst>
          </p:nvPr>
        </p:nvGraphicFramePr>
        <p:xfrm>
          <a:off x="683640" y="5169413"/>
          <a:ext cx="6175000" cy="18336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734768"/>
                <a:gridCol w="444436"/>
                <a:gridCol w="365002"/>
              </a:tblGrid>
              <a:tr h="36728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진단명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57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사고내용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5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67527">
                <a:tc>
                  <a:txBody>
                    <a:bodyPr/>
                    <a:lstStyle/>
                    <a:p>
                      <a:pPr marL="467359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Malgun Gothic"/>
                          <a:cs typeface="Malgun Gothic"/>
                        </a:rPr>
                        <a:t>병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(의)원명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병(의)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원주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Malgun Gothic"/>
                          <a:cs typeface="Malgun Gothic"/>
                        </a:rPr>
                        <a:t>최초진</a:t>
                      </a:r>
                      <a:r>
                        <a:rPr sz="1000" b="1" spc="10" dirty="0">
                          <a:latin typeface="Malgun Gothic"/>
                          <a:cs typeface="Malgun Gothic"/>
                        </a:rPr>
                        <a:t>료</a:t>
                      </a:r>
                      <a:r>
                        <a:rPr sz="1000" b="1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365759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7283">
                <a:tc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월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일</a:t>
                      </a:r>
                    </a:p>
                  </a:txBody>
                  <a:tcPr marL="0" marR="0" marT="0" marB="0" anchor="ctr"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554895"/>
              </p:ext>
            </p:extLst>
          </p:nvPr>
        </p:nvGraphicFramePr>
        <p:xfrm>
          <a:off x="683640" y="7798565"/>
          <a:ext cx="6175002" cy="10991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4061"/>
                <a:gridCol w="1542678"/>
                <a:gridCol w="1544055"/>
                <a:gridCol w="1544208"/>
              </a:tblGrid>
              <a:tr h="367283">
                <a:tc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사고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발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생</a:t>
                      </a: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일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445770">
                        <a:lnSpc>
                          <a:spcPct val="100000"/>
                        </a:lnSpc>
                        <a:tabLst>
                          <a:tab pos="889635" algn="l"/>
                          <a:tab pos="1334135" algn="l"/>
                        </a:tabLst>
                      </a:pPr>
                      <a:r>
                        <a:rPr sz="1000" dirty="0">
                          <a:latin typeface="Malgun Gothic"/>
                          <a:cs typeface="Malgun Gothic"/>
                        </a:rPr>
                        <a:t>년	월	일</a:t>
                      </a:r>
                      <a:endParaRPr sz="100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215">
                        <a:lnSpc>
                          <a:spcPct val="100000"/>
                        </a:lnSpc>
                      </a:pPr>
                      <a:r>
                        <a:rPr sz="1000" b="1" dirty="0" err="1" smtClean="0">
                          <a:latin typeface="Malgun Gothic"/>
                          <a:cs typeface="Malgun Gothic"/>
                        </a:rPr>
                        <a:t>재산손</a:t>
                      </a:r>
                      <a:r>
                        <a:rPr sz="1000" b="1" spc="10" dirty="0" err="1" smtClean="0">
                          <a:latin typeface="Malgun Gothic"/>
                          <a:cs typeface="Malgun Gothic"/>
                        </a:rPr>
                        <a:t>해</a:t>
                      </a:r>
                      <a:r>
                        <a:rPr lang="ko-KR" altLang="en-US" sz="1000" b="1" spc="0" dirty="0">
                          <a:latin typeface="Malgun Gothic"/>
                          <a:cs typeface="Malgun Gothic"/>
                        </a:rPr>
                        <a:t>액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319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1000" b="1" dirty="0" smtClean="0"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sz="1000" b="1" dirty="0" smtClean="0">
                          <a:latin typeface="Malgun Gothic"/>
                          <a:cs typeface="Malgun Gothic"/>
                        </a:rPr>
                        <a:t>지</a:t>
                      </a:r>
                      <a:endParaRPr sz="10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 anchor="ctr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※</a:t>
                      </a:r>
                      <a:r>
                        <a:rPr sz="900" spc="12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보장대상</a:t>
                      </a:r>
                      <a:r>
                        <a:rPr lang="ko-KR" altLang="en-US"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자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가</a:t>
                      </a:r>
                      <a:r>
                        <a:rPr sz="900" spc="13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실제</a:t>
                      </a:r>
                      <a:r>
                        <a:rPr sz="900" spc="13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err="1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거주</a:t>
                      </a:r>
                      <a:r>
                        <a:rPr sz="900" spc="10" dirty="0" err="1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하</a:t>
                      </a:r>
                      <a:r>
                        <a:rPr sz="900" dirty="0" err="1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는</a:t>
                      </a:r>
                      <a:r>
                        <a:rPr sz="900" spc="125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주민등</a:t>
                      </a:r>
                      <a:r>
                        <a:rPr lang="ko-KR" altLang="en-US" sz="90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록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상</a:t>
                      </a:r>
                      <a:r>
                        <a:rPr sz="900" spc="125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소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를</a:t>
                      </a:r>
                      <a:r>
                        <a:rPr sz="900" spc="135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lang="ko-KR" altLang="en-US"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입</a:t>
                      </a:r>
                      <a:r>
                        <a:rPr sz="900" spc="1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하</a:t>
                      </a:r>
                      <a:r>
                        <a:rPr lang="ko-KR" altLang="en-US" sz="900" spc="1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여</a:t>
                      </a:r>
                      <a:r>
                        <a:rPr sz="900" spc="125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주</a:t>
                      </a:r>
                      <a:r>
                        <a:rPr lang="ko-KR" altLang="en-US"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시</a:t>
                      </a:r>
                      <a:r>
                        <a:rPr sz="90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기</a:t>
                      </a:r>
                      <a:r>
                        <a:rPr sz="900" spc="130" dirty="0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 </a:t>
                      </a:r>
                      <a:r>
                        <a:rPr lang="ko-KR" altLang="en-US" sz="900" spc="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바랍</a:t>
                      </a:r>
                      <a:r>
                        <a:rPr sz="900" dirty="0" err="1" smtClean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니다</a:t>
                      </a:r>
                      <a:r>
                        <a:rPr sz="900" dirty="0">
                          <a:solidFill>
                            <a:srgbClr val="7F7F7F"/>
                          </a:solidFill>
                          <a:latin typeface="Malgun Gothic"/>
                          <a:cs typeface="Malgun Gothic"/>
                        </a:rPr>
                        <a:t>.</a:t>
                      </a:r>
                      <a:endParaRPr sz="900" dirty="0">
                        <a:latin typeface="Malgun Gothic"/>
                        <a:cs typeface="Malgun Gothic"/>
                      </a:endParaRPr>
                    </a:p>
                  </a:txBody>
                  <a:tcPr marL="0" marR="0" marT="0" marB="0">
                    <a:lnL w="7365">
                      <a:solidFill>
                        <a:srgbClr val="000000"/>
                      </a:solidFill>
                      <a:prstDash val="solid"/>
                    </a:lnL>
                    <a:lnR w="7365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</TotalTime>
  <Words>1932</Words>
  <Application>Microsoft Office PowerPoint</Application>
  <PresentationFormat>사용자 지정</PresentationFormat>
  <Paragraphs>528</Paragraphs>
  <Slides>11</Slides>
  <Notes>10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Online2PDF.com</dc:creator>
  <cp:lastModifiedBy>user</cp:lastModifiedBy>
  <cp:revision>18</cp:revision>
  <dcterms:created xsi:type="dcterms:W3CDTF">2015-03-27T03:21:22Z</dcterms:created>
  <dcterms:modified xsi:type="dcterms:W3CDTF">2017-10-30T00:28:37Z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2015-03-27T00:00:00Z</vt:filetime>
  </property>
  <property fmtid="{D5CDD505-2E9C-101B-9397-08002B2CF9AE}" pid="3" name="LastSaved">
    <vt:filetime>2015-03-27T00:00:00Z</vt:filetime>
  </property>
</Properties>
</file>