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72" autoAdjust="0"/>
  </p:normalViewPr>
  <p:slideViewPr>
    <p:cSldViewPr>
      <p:cViewPr>
        <p:scale>
          <a:sx n="80" d="100"/>
          <a:sy n="80" d="100"/>
        </p:scale>
        <p:origin x="-136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46-ACF8-4320-8449-11DE74627765}" type="datetimeFigureOut">
              <a:rPr lang="ko-KR" altLang="en-US" smtClean="0"/>
              <a:t>2015-07-03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7E34-AAE7-48C8-9FC2-89766A66C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2798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46-ACF8-4320-8449-11DE74627765}" type="datetimeFigureOut">
              <a:rPr lang="ko-KR" altLang="en-US" smtClean="0"/>
              <a:t>2015-07-03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7E34-AAE7-48C8-9FC2-89766A66C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466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46-ACF8-4320-8449-11DE74627765}" type="datetimeFigureOut">
              <a:rPr lang="ko-KR" altLang="en-US" smtClean="0"/>
              <a:t>2015-07-03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7E34-AAE7-48C8-9FC2-89766A66C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832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46-ACF8-4320-8449-11DE74627765}" type="datetimeFigureOut">
              <a:rPr lang="ko-KR" altLang="en-US" smtClean="0"/>
              <a:t>2015-07-03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7E34-AAE7-48C8-9FC2-89766A66C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9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46-ACF8-4320-8449-11DE74627765}" type="datetimeFigureOut">
              <a:rPr lang="ko-KR" altLang="en-US" smtClean="0"/>
              <a:t>2015-07-03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7E34-AAE7-48C8-9FC2-89766A66C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57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46-ACF8-4320-8449-11DE74627765}" type="datetimeFigureOut">
              <a:rPr lang="ko-KR" altLang="en-US" smtClean="0"/>
              <a:t>2015-07-03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7E34-AAE7-48C8-9FC2-89766A66C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252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46-ACF8-4320-8449-11DE74627765}" type="datetimeFigureOut">
              <a:rPr lang="ko-KR" altLang="en-US" smtClean="0"/>
              <a:t>2015-07-03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7E34-AAE7-48C8-9FC2-89766A66C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31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46-ACF8-4320-8449-11DE74627765}" type="datetimeFigureOut">
              <a:rPr lang="ko-KR" altLang="en-US" smtClean="0"/>
              <a:t>2015-07-03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7E34-AAE7-48C8-9FC2-89766A66C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972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46-ACF8-4320-8449-11DE74627765}" type="datetimeFigureOut">
              <a:rPr lang="ko-KR" altLang="en-US" smtClean="0"/>
              <a:t>2015-07-03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7E34-AAE7-48C8-9FC2-89766A66C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56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46-ACF8-4320-8449-11DE74627765}" type="datetimeFigureOut">
              <a:rPr lang="ko-KR" altLang="en-US" smtClean="0"/>
              <a:t>2015-07-03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7E34-AAE7-48C8-9FC2-89766A66C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900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46-ACF8-4320-8449-11DE74627765}" type="datetimeFigureOut">
              <a:rPr lang="ko-KR" altLang="en-US" smtClean="0"/>
              <a:t>2015-07-03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7E34-AAE7-48C8-9FC2-89766A66C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602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B4146-ACF8-4320-8449-11DE74627765}" type="datetimeFigureOut">
              <a:rPr lang="ko-KR" altLang="en-US" smtClean="0"/>
              <a:t>2015-07-03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E7E34-AAE7-48C8-9FC2-89766A66C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033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rand@shinhan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627216"/>
              </p:ext>
            </p:extLst>
          </p:nvPr>
        </p:nvGraphicFramePr>
        <p:xfrm>
          <a:off x="200844" y="971600"/>
          <a:ext cx="6468517" cy="8064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908"/>
                <a:gridCol w="1224136"/>
                <a:gridCol w="864097"/>
                <a:gridCol w="1368152"/>
                <a:gridCol w="1008112"/>
                <a:gridCol w="1008112"/>
              </a:tblGrid>
              <a:tr h="394062">
                <a:tc gridSpan="6"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bg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100" dirty="0" smtClean="0">
                          <a:solidFill>
                            <a:schemeClr val="bg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▣ </a:t>
                      </a:r>
                      <a:r>
                        <a:rPr lang="ko-KR" altLang="en-US" sz="1100" dirty="0" err="1" smtClean="0">
                          <a:solidFill>
                            <a:schemeClr val="bg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인적사항</a:t>
                      </a:r>
                      <a:endParaRPr lang="ko-KR" altLang="en-US" sz="1100" dirty="0">
                        <a:solidFill>
                          <a:schemeClr val="bg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50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성명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연락처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(H.P)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50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생년월일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직업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소속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성별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000">
                <a:tc gridSpan="6">
                  <a:txBody>
                    <a:bodyPr/>
                    <a:lstStyle/>
                    <a:p>
                      <a:pPr latinLnBrk="1"/>
                      <a:r>
                        <a:rPr lang="ko-KR" altLang="en-US" sz="1100" b="1" dirty="0" smtClean="0">
                          <a:solidFill>
                            <a:schemeClr val="bg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▣ 응모 내용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374834">
                <a:tc gridSpan="6">
                  <a:txBody>
                    <a:bodyPr/>
                    <a:lstStyle/>
                    <a:p>
                      <a:pPr latinLnBrk="1"/>
                      <a:endParaRPr lang="en-US" altLang="ko-KR" sz="1000" dirty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latinLnBrk="1"/>
                      <a:r>
                        <a:rPr lang="ko-KR" altLang="en-US" sz="1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＊</a:t>
                      </a:r>
                      <a:r>
                        <a:rPr lang="ko-KR" altLang="en-US" sz="1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‘</a:t>
                      </a:r>
                      <a:r>
                        <a:rPr lang="ko-KR" altLang="en-US" sz="1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혼자의 </a:t>
                      </a:r>
                      <a:r>
                        <a:rPr lang="ko-KR" altLang="en-US" sz="1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힘</a:t>
                      </a:r>
                      <a:r>
                        <a:rPr lang="en-US" altLang="ko-KR" sz="1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’</a:t>
                      </a:r>
                      <a:r>
                        <a:rPr lang="ko-KR" altLang="en-US" sz="1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을 테마로 </a:t>
                      </a:r>
                      <a:r>
                        <a:rPr lang="en-US" altLang="ko-KR" sz="1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5</a:t>
                      </a:r>
                      <a:r>
                        <a:rPr lang="ko-KR" altLang="en-US" sz="1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분 스피치 분량의 원고를 작성해주세요</a:t>
                      </a:r>
                      <a:endParaRPr lang="en-US" altLang="ko-KR" sz="10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latinLnBrk="1"/>
                      <a:endParaRPr lang="en-US" altLang="ko-KR" sz="10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32949" y="157278"/>
            <a:ext cx="3312368" cy="61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ko-KR" altLang="en-US" sz="1200" b="1" dirty="0" err="1" smtClean="0">
                <a:solidFill>
                  <a:schemeClr val="accent5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신한카드</a:t>
            </a:r>
            <a:r>
              <a:rPr lang="ko-KR" altLang="en-US" sz="1200" b="1" dirty="0" smtClean="0">
                <a:solidFill>
                  <a:schemeClr val="accent5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 smtClean="0">
                <a:solidFill>
                  <a:schemeClr val="accent5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GREAT </a:t>
            </a:r>
            <a:r>
              <a:rPr lang="ko-KR" altLang="en-US" sz="1200" b="1" dirty="0" smtClean="0">
                <a:solidFill>
                  <a:schemeClr val="accent5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토크 </a:t>
            </a:r>
            <a:r>
              <a:rPr lang="ko-KR" altLang="en-US" sz="1200" b="1" dirty="0" err="1" smtClean="0">
                <a:solidFill>
                  <a:schemeClr val="accent5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인터러뱅</a:t>
            </a:r>
            <a:endParaRPr lang="en-US" altLang="ko-KR" sz="1200" b="1" dirty="0" smtClean="0">
              <a:solidFill>
                <a:schemeClr val="accent5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2000" b="1" u="sng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관객 </a:t>
            </a:r>
            <a:r>
              <a:rPr lang="en-US" altLang="ko-KR" sz="2000" b="1" u="sng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Speaker </a:t>
            </a:r>
            <a:r>
              <a:rPr lang="ko-KR" altLang="en-US" sz="2000" b="1" u="sng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응모신청서</a:t>
            </a:r>
            <a:endParaRPr lang="ko-KR" altLang="en-US" sz="2000" b="1" u="sng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788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88640" y="7380312"/>
            <a:ext cx="6473417" cy="165618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144000" tIns="72000" rIns="72000" rtlCol="0">
            <a:noAutofit/>
          </a:bodyPr>
          <a:lstStyle/>
          <a:p>
            <a:pPr>
              <a:spcAft>
                <a:spcPts val="600"/>
              </a:spcAft>
            </a:pPr>
            <a:r>
              <a:rPr lang="ko-KR" altLang="en-US" sz="1100" b="1" dirty="0" smtClean="0"/>
              <a:t>개인정보수집이용 동의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위 입력하신 정보는 ‘</a:t>
            </a:r>
            <a:r>
              <a:rPr lang="ko-KR" altLang="en-US" sz="11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신한카드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GREAT 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토크 </a:t>
            </a:r>
            <a:r>
              <a:rPr lang="ko-KR" altLang="en-US" sz="11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인터러뱅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’ 관객 </a:t>
            </a: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Speaker 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선정을 위한 용도로만  사용되며 행사 종료 후 폐기됩니다</a:t>
            </a: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algn="ctr"/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본인은 </a:t>
            </a:r>
            <a:r>
              <a:rPr lang="ko-KR" altLang="en-US" sz="11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신한카드가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상기 목적으로 본인의 정보를 수집</a:t>
            </a: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·</a:t>
            </a:r>
            <a:r>
              <a:rPr lang="ko-KR" altLang="en-US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이용하는 것에 동의합니다</a:t>
            </a: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endParaRPr lang="en-US" altLang="ko-KR" sz="11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spcBef>
                <a:spcPts val="1000"/>
              </a:spcBef>
            </a:pPr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위 사항에 동의하지 않으실 경우 관객 </a:t>
            </a:r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Speaker </a:t>
            </a:r>
            <a:r>
              <a:rPr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선정 대상에서 </a:t>
            </a:r>
            <a:r>
              <a:rPr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제외될 수 있습니다</a:t>
            </a:r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510711"/>
              </p:ext>
            </p:extLst>
          </p:nvPr>
        </p:nvGraphicFramePr>
        <p:xfrm>
          <a:off x="200844" y="179512"/>
          <a:ext cx="6468516" cy="705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8516"/>
              </a:tblGrid>
              <a:tr h="30737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bg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100" dirty="0" smtClean="0">
                          <a:solidFill>
                            <a:schemeClr val="bg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▣ 응모 내용</a:t>
                      </a:r>
                      <a:endParaRPr lang="ko-KR" altLang="en-US" sz="1100" dirty="0">
                        <a:solidFill>
                          <a:schemeClr val="bg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949208">
                <a:tc>
                  <a:txBody>
                    <a:bodyPr/>
                    <a:lstStyle/>
                    <a:p>
                      <a:pPr latinLnBrk="1"/>
                      <a:endParaRPr lang="en-US" altLang="ko-KR" sz="1000" dirty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▣ 유의 사항</a:t>
                      </a:r>
                      <a:endParaRPr lang="en-US" altLang="ko-KR" sz="1000" b="1" dirty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- 2015.7.19(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일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까지 </a:t>
                      </a:r>
                      <a:r>
                        <a:rPr lang="ko-KR" altLang="en-US" sz="1000" dirty="0" err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이메일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주소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  <a:hlinkClick r:id="rId2"/>
                        </a:rPr>
                        <a:t>brand@shinhan.com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으로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본 응모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신청서를 발송해 주시기 바랍니다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- 5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분 스피치 분량이 넘지 않도록 작성해주시기 바랍니다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- </a:t>
                      </a:r>
                      <a:r>
                        <a:rPr lang="ko-KR" altLang="en-US" sz="1000" baseline="0" dirty="0" err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이메일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제목 및 응모신청서 파일 이름을 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“</a:t>
                      </a:r>
                      <a:r>
                        <a:rPr lang="ko-KR" altLang="en-US" sz="1000" b="1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응모 고객명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_</a:t>
                      </a:r>
                      <a:r>
                        <a:rPr lang="ko-KR" altLang="en-US" sz="1000" b="1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관객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speaker </a:t>
                      </a:r>
                      <a:r>
                        <a:rPr lang="ko-KR" altLang="en-US" sz="1000" b="1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응모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”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로 작성해 주시기 바랍니다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   ex) </a:t>
                      </a:r>
                      <a:r>
                        <a:rPr lang="ko-KR" altLang="en-US" sz="1000" baseline="0" dirty="0" err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김신한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_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관객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speaker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응모</a:t>
                      </a:r>
                      <a:endParaRPr lang="en-US" altLang="ko-KR" sz="1000" baseline="0" dirty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-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최종 선정되신 고객님께는 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7.21(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화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개별적으로 연락 드릴 예정이며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, 7.31(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금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행사 당일 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5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분 스피치  </a:t>
                      </a:r>
                      <a:endParaRPr lang="en-US" altLang="ko-KR" sz="1000" baseline="0" dirty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 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기회를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드립니다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별도 출연료 등은 지급하지 않습니다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).</a:t>
                      </a:r>
                      <a:endParaRPr lang="en-US" altLang="ko-KR" sz="1000" baseline="0" dirty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-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최종 선정되신 고객님은 행사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당일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영상 및 사진 촬영에 협조해주셔야 하며 촬영된 영상과 사진은 </a:t>
                      </a:r>
                      <a:endParaRPr lang="en-US" altLang="ko-KR" sz="1000" baseline="0" dirty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  </a:t>
                      </a:r>
                      <a:r>
                        <a:rPr lang="ko-KR" altLang="en-US" sz="1000" baseline="0" dirty="0" err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신한카드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마케팅에 활용될 수 있습니다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endParaRPr lang="ko-KR" altLang="en-US" sz="1000" dirty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그룹 10"/>
          <p:cNvGrpSpPr/>
          <p:nvPr/>
        </p:nvGrpSpPr>
        <p:grpSpPr>
          <a:xfrm>
            <a:off x="1868574" y="8389182"/>
            <a:ext cx="3408884" cy="261610"/>
            <a:chOff x="1868574" y="8436682"/>
            <a:chExt cx="3408884" cy="261610"/>
          </a:xfrm>
        </p:grpSpPr>
        <p:sp>
          <p:nvSpPr>
            <p:cNvPr id="3" name="TextBox 2"/>
            <p:cNvSpPr txBox="1"/>
            <p:nvPr/>
          </p:nvSpPr>
          <p:spPr>
            <a:xfrm>
              <a:off x="1868574" y="8436682"/>
              <a:ext cx="16561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동의함</a:t>
              </a:r>
              <a:endPara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21274" y="8436682"/>
              <a:ext cx="16561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동의하지 않음</a:t>
              </a:r>
              <a:endPara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2493654" y="8496815"/>
              <a:ext cx="144000" cy="144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715543" y="8496815"/>
              <a:ext cx="144000" cy="144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/>
            </a:p>
          </p:txBody>
        </p:sp>
      </p:grpSp>
    </p:spTree>
    <p:extLst>
      <p:ext uri="{BB962C8B-B14F-4D97-AF65-F5344CB8AC3E}">
        <p14:creationId xmlns:p14="http://schemas.microsoft.com/office/powerpoint/2010/main" val="102613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211</Words>
  <Application>Microsoft Office PowerPoint</Application>
  <PresentationFormat>화면 슬라이드 쇼(4:3)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19</cp:revision>
  <cp:lastPrinted>2015-07-03T02:06:18Z</cp:lastPrinted>
  <dcterms:created xsi:type="dcterms:W3CDTF">2015-07-02T06:27:25Z</dcterms:created>
  <dcterms:modified xsi:type="dcterms:W3CDTF">2015-07-03T02:12:09Z</dcterms:modified>
</cp:coreProperties>
</file>